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0227B1-28A7-4BEB-80DF-FE7AB85B228D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231EAA-6FFE-4737-A843-FC2AB4961BBF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/index.php?title=%CE%9F%CF%87%CF%8D%CF%81%CF%89%CF%83%CE%B7&amp;action=edit&amp;redlink=1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el.wikipedia.org/wiki/%CE%9A%CE%AF%CE%BD%CE%B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l.wikipedia.org/wiki/%CE%94%CF%85%CE%BD%CE%B1%CF%83%CF%84%CE%B5%CE%AF%CE%B1_%CE%9C%CE%B9%CE%BD%CE%B3%CE%BA" TargetMode="External"/><Relationship Id="rId5" Type="http://schemas.openxmlformats.org/officeDocument/2006/relationships/hyperlink" Target="http://el.wikipedia.org/wiki/17%CE%BF%CF%82_%CE%B1%CE%B9%CF%8E%CE%BD%CE%B1%CF%82" TargetMode="External"/><Relationship Id="rId4" Type="http://schemas.openxmlformats.org/officeDocument/2006/relationships/hyperlink" Target="http://el.wikipedia.org/wiki/14%CE%BF%CF%82_%CE%B1%CE%B9%CF%8E%CE%BD%CE%B1%CF%8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A4%CE%BF%CF%85%CF%81%CE%BA%CE%B9%CE%BA%CE%AC_%CF%86%CF%8D%CE%BB%CE%B1" TargetMode="External"/><Relationship Id="rId2" Type="http://schemas.openxmlformats.org/officeDocument/2006/relationships/hyperlink" Target="http://el.wikipedia.org/wiki/%CE%9C%CE%BF%CE%B3%CE%B3%CF%8C%CE%BB%CE%BF%CE%B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l.wikipedia.org/wiki/3%CE%BF%CF%82_%CE%B1%CE%B9%CF%8E%CE%BD%CE%B1%CF%82_%CF%80.%CE%A7.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l.wikipedia.org/wiki/%CE%9C%CE%AD%CE%B3%CE%B1_%CE%A3%CE%B9%CE%BD%CE%B9%CE%BA%CF%8C_%CE%A4%CE%B5%CE%AF%CF%87%CE%BF%CF%8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l-GR" dirty="0" smtClean="0"/>
              <a:t>ΣΙΝΙΚΟ ΤΕΙΧΟΣ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132856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Εργασία από τους μαθητές:</a:t>
            </a:r>
          </a:p>
          <a:p>
            <a:pPr algn="ctr"/>
            <a:r>
              <a:rPr lang="el-GR" dirty="0" smtClean="0"/>
              <a:t>Μιχαήλ Άγγελο</a:t>
            </a:r>
          </a:p>
          <a:p>
            <a:pPr algn="ctr"/>
            <a:r>
              <a:rPr lang="el-GR" smtClean="0"/>
              <a:t>Χρίστου Γιάννη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2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47667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3600" dirty="0" smtClean="0"/>
              <a:t>ΣΙΝΙΚΟ ΤΕΙΧΟΣ ΚΙΝΑΣ</a:t>
            </a:r>
            <a:endParaRPr lang="el-GR" sz="3600" dirty="0"/>
          </a:p>
        </p:txBody>
      </p:sp>
      <p:sp>
        <p:nvSpPr>
          <p:cNvPr id="6" name="Υπότιτλος 5"/>
          <p:cNvSpPr>
            <a:spLocks noGrp="1"/>
          </p:cNvSpPr>
          <p:nvPr>
            <p:ph type="subTitle" idx="1"/>
          </p:nvPr>
        </p:nvSpPr>
        <p:spPr>
          <a:xfrm>
            <a:off x="558562" y="1268760"/>
            <a:ext cx="7854696" cy="1752600"/>
          </a:xfrm>
        </p:spPr>
        <p:txBody>
          <a:bodyPr/>
          <a:lstStyle/>
          <a:p>
            <a:pPr algn="just"/>
            <a:r>
              <a:rPr lang="el-GR" dirty="0">
                <a:latin typeface="Arial"/>
              </a:rPr>
              <a:t>Το </a:t>
            </a:r>
            <a:r>
              <a:rPr lang="el-GR" b="1" dirty="0">
                <a:latin typeface="Arial"/>
              </a:rPr>
              <a:t>Σινικό τείχος</a:t>
            </a:r>
            <a:r>
              <a:rPr lang="el-GR" dirty="0">
                <a:latin typeface="Arial"/>
              </a:rPr>
              <a:t>, είναι </a:t>
            </a:r>
            <a:r>
              <a:rPr lang="el-GR" dirty="0">
                <a:latin typeface="Arial"/>
                <a:hlinkClick r:id="rId2" tooltip="Κίνα"/>
              </a:rPr>
              <a:t>κινεζική</a:t>
            </a:r>
            <a:r>
              <a:rPr lang="el-GR" dirty="0">
                <a:latin typeface="Arial"/>
              </a:rPr>
              <a:t> </a:t>
            </a:r>
            <a:r>
              <a:rPr lang="el-GR" dirty="0">
                <a:latin typeface="Arial"/>
                <a:hlinkClick r:id="rId3" tooltip="Οχύρωση (δεν έχει γραφτεί ακόμα)"/>
              </a:rPr>
              <a:t>οχύρωση</a:t>
            </a:r>
            <a:r>
              <a:rPr lang="el-GR" dirty="0">
                <a:latin typeface="Arial"/>
              </a:rPr>
              <a:t> που κατασκευάστηκε από το τέλος του </a:t>
            </a:r>
            <a:r>
              <a:rPr lang="el-GR" dirty="0">
                <a:latin typeface="Arial"/>
                <a:hlinkClick r:id="rId4" tooltip="14ος αιώνας"/>
              </a:rPr>
              <a:t>14ου αιώνα</a:t>
            </a:r>
            <a:r>
              <a:rPr lang="el-GR" dirty="0">
                <a:latin typeface="Arial"/>
              </a:rPr>
              <a:t> μέχρι την αρχή του</a:t>
            </a:r>
            <a:r>
              <a:rPr lang="el-GR" dirty="0">
                <a:latin typeface="Arial"/>
                <a:hlinkClick r:id="rId5" tooltip="17ος αιώνας"/>
              </a:rPr>
              <a:t>17ου αιώνα</a:t>
            </a:r>
            <a:r>
              <a:rPr lang="el-GR" dirty="0">
                <a:latin typeface="Arial"/>
              </a:rPr>
              <a:t>, κατά τη διάρκεια της </a:t>
            </a:r>
            <a:r>
              <a:rPr lang="el-GR" dirty="0">
                <a:latin typeface="Arial"/>
                <a:hlinkClick r:id="rId6" tooltip="Δυναστεία Μινγκ"/>
              </a:rPr>
              <a:t>δυναστείας </a:t>
            </a:r>
            <a:r>
              <a:rPr lang="el-GR" dirty="0" smtClean="0">
                <a:latin typeface="Arial"/>
                <a:hlinkClick r:id="rId6" tooltip="Δυναστεία Μινγκ"/>
              </a:rPr>
              <a:t>Μινγκ</a:t>
            </a:r>
            <a:r>
              <a:rPr lang="el-GR" dirty="0" smtClean="0">
                <a:latin typeface="Arial"/>
              </a:rPr>
              <a:t>.</a:t>
            </a:r>
            <a:endParaRPr lang="el-GR" dirty="0"/>
          </a:p>
        </p:txBody>
      </p:sp>
      <p:pic>
        <p:nvPicPr>
          <p:cNvPr id="1028" name="Picture 4" descr="http://travelstyle.gr/portal/photos/articles/thumbs_large/11564_photo-17-02-09-04-54-4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5619750" cy="3333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97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854696" cy="1752600"/>
          </a:xfrm>
        </p:spPr>
        <p:txBody>
          <a:bodyPr>
            <a:normAutofit/>
          </a:bodyPr>
          <a:lstStyle/>
          <a:p>
            <a:pPr algn="just"/>
            <a:r>
              <a:rPr lang="el-GR" sz="3600" dirty="0" smtClean="0">
                <a:latin typeface="Arial"/>
              </a:rPr>
              <a:t> Κτίστηκε για να  </a:t>
            </a:r>
            <a:r>
              <a:rPr lang="el-GR" sz="3600" dirty="0">
                <a:latin typeface="Arial"/>
              </a:rPr>
              <a:t>προστατευθεί η Κίνα από τις επιδρομές από τις </a:t>
            </a:r>
            <a:r>
              <a:rPr lang="el-GR" sz="3600" dirty="0">
                <a:latin typeface="Arial"/>
                <a:hlinkClick r:id="rId2" tooltip="Μογγόλοι"/>
              </a:rPr>
              <a:t>μογγολικές</a:t>
            </a:r>
            <a:r>
              <a:rPr lang="el-GR" sz="3600" dirty="0">
                <a:latin typeface="Arial"/>
              </a:rPr>
              <a:t> και </a:t>
            </a:r>
            <a:r>
              <a:rPr lang="el-GR" sz="3600" dirty="0">
                <a:latin typeface="Arial"/>
                <a:hlinkClick r:id="rId3" tooltip="Τουρκικά φύλα"/>
              </a:rPr>
              <a:t>τουρκικές</a:t>
            </a:r>
            <a:r>
              <a:rPr lang="el-GR" sz="3600" dirty="0">
                <a:latin typeface="Arial"/>
              </a:rPr>
              <a:t> φυλές</a:t>
            </a:r>
            <a:r>
              <a:rPr lang="el-GR" dirty="0">
                <a:solidFill>
                  <a:srgbClr val="252525"/>
                </a:solidFill>
                <a:latin typeface="Arial"/>
              </a:rPr>
              <a:t>.</a:t>
            </a:r>
            <a:endParaRPr lang="el-GR" dirty="0"/>
          </a:p>
        </p:txBody>
      </p:sp>
      <p:pic>
        <p:nvPicPr>
          <p:cNvPr id="2050" name="Picture 2" descr="http://www.seos-project.eu/modules/heritage-conservation/images/great_wall_place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4672536" cy="31067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1258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7920880" cy="1872208"/>
          </a:xfrm>
        </p:spPr>
        <p:txBody>
          <a:bodyPr>
            <a:normAutofit fontScale="90000"/>
          </a:bodyPr>
          <a:lstStyle/>
          <a:p>
            <a:pPr algn="just"/>
            <a:r>
              <a:rPr lang="el-GR" sz="4000" b="0" dirty="0" smtClean="0">
                <a:solidFill>
                  <a:srgbClr val="252525"/>
                </a:solidFill>
                <a:effectLst/>
                <a:latin typeface="Arial"/>
              </a:rPr>
              <a:t> </a:t>
            </a:r>
            <a:r>
              <a:rPr lang="el-GR" sz="4000" b="0" dirty="0">
                <a:solidFill>
                  <a:schemeClr val="tx1"/>
                </a:solidFill>
                <a:effectLst/>
                <a:latin typeface="Arial"/>
              </a:rPr>
              <a:t>Η δόμησή του στη σημερινή μορφή προηγήθηκε από διάφορα άλλα τείχη που χτίστηκαν από τον </a:t>
            </a:r>
            <a:r>
              <a:rPr lang="el-GR" sz="4000" b="0" dirty="0">
                <a:solidFill>
                  <a:schemeClr val="tx1"/>
                </a:solidFill>
                <a:effectLst/>
                <a:latin typeface="Arial"/>
                <a:hlinkClick r:id="rId2" tooltip="3ος αιώνας π.Χ."/>
              </a:rPr>
              <a:t>3ο αιώνα </a:t>
            </a:r>
            <a:r>
              <a:rPr lang="el-GR" sz="4000" b="0" dirty="0" err="1">
                <a:solidFill>
                  <a:schemeClr val="tx1"/>
                </a:solidFill>
                <a:effectLst/>
                <a:latin typeface="Arial"/>
                <a:hlinkClick r:id="rId2" tooltip="3ος αιώνας π.Χ."/>
              </a:rPr>
              <a:t>π.Χ</a:t>
            </a:r>
            <a:r>
              <a:rPr lang="el-GR" sz="1800" b="0" dirty="0" err="1">
                <a:solidFill>
                  <a:schemeClr val="tx1"/>
                </a:solidFill>
                <a:effectLst/>
                <a:latin typeface="Arial"/>
                <a:hlinkClick r:id="rId2" tooltip="3ος αιώνας π.Χ."/>
              </a:rPr>
              <a:t>.</a:t>
            </a:r>
            <a:endParaRPr lang="el-GR" sz="1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ikariamag.gr/sites/default/files/styles/width-620-no-upscale/public/field/image/siniko_teihos.jpg?itok=wdKi2eY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12976"/>
            <a:ext cx="5276850" cy="3038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13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7854696" cy="2736304"/>
          </a:xfrm>
        </p:spPr>
        <p:txBody>
          <a:bodyPr>
            <a:noAutofit/>
          </a:bodyPr>
          <a:lstStyle/>
          <a:p>
            <a:pPr algn="just"/>
            <a:r>
              <a:rPr lang="el-GR" sz="3200" dirty="0">
                <a:latin typeface="Arial"/>
              </a:rPr>
              <a:t>Το τείχος εκτείνεται σε μήκος 8.851,8 </a:t>
            </a:r>
            <a:r>
              <a:rPr lang="el-GR" sz="3200" dirty="0" err="1">
                <a:latin typeface="Arial"/>
              </a:rPr>
              <a:t>χλμ</a:t>
            </a:r>
            <a:r>
              <a:rPr lang="el-GR" sz="3200" dirty="0">
                <a:latin typeface="Arial"/>
              </a:rPr>
              <a:t>, σύμφωνα με πρόσφατη </a:t>
            </a:r>
            <a:r>
              <a:rPr lang="el-GR" sz="3200" dirty="0" smtClean="0">
                <a:latin typeface="Arial"/>
              </a:rPr>
              <a:t>μέτρηση</a:t>
            </a:r>
            <a:r>
              <a:rPr lang="el-GR" sz="3200" baseline="30000" dirty="0" smtClean="0">
                <a:latin typeface="Arial"/>
                <a:hlinkClick r:id="rId2"/>
              </a:rPr>
              <a:t>[1</a:t>
            </a:r>
            <a:r>
              <a:rPr lang="el-GR" sz="3200" baseline="30000" dirty="0">
                <a:latin typeface="Arial"/>
                <a:hlinkClick r:id="rId2"/>
              </a:rPr>
              <a:t>]</a:t>
            </a:r>
            <a:r>
              <a:rPr lang="el-GR" sz="3200" dirty="0">
                <a:latin typeface="Arial"/>
              </a:rPr>
              <a:t>, αποτελώντας το μεγαλύτερο σε διαστάσεις ανθρώπινο οικοδόμημα.</a:t>
            </a:r>
            <a:endParaRPr lang="el-GR" sz="3200" dirty="0"/>
          </a:p>
        </p:txBody>
      </p:sp>
      <p:pic>
        <p:nvPicPr>
          <p:cNvPr id="4098" name="Picture 2" descr="Image result for σινικο τειχο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4725888" cy="38398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4103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1828800"/>
          </a:xfrm>
        </p:spPr>
        <p:txBody>
          <a:bodyPr>
            <a:normAutofit fontScale="90000"/>
          </a:bodyPr>
          <a:lstStyle/>
          <a:p>
            <a:pPr algn="just"/>
            <a:r>
              <a:rPr lang="el-GR" sz="3200" dirty="0">
                <a:solidFill>
                  <a:schemeClr val="tx1"/>
                </a:solidFill>
              </a:rPr>
              <a:t>Κάθε πύργος έχει τουλάχιστον οπτική επαφή με τον προηγούμενο αλλά και με τον επόμενο, ώστε σε περίπτωση επίθεσης να γίνεται ορατή η φρυκτωρία και έτσι να μεταδίδεται από πύργο σε πύργο το μήνυμα μέχρι το Πεκίνο.</a:t>
            </a:r>
          </a:p>
        </p:txBody>
      </p:sp>
      <p:pic>
        <p:nvPicPr>
          <p:cNvPr id="5122" name="Picture 2" descr="http://cdn.e-radio.gr/repository/2012/SinikoTeixos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972" y="3284984"/>
            <a:ext cx="5143500" cy="3429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80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854696" cy="1752600"/>
          </a:xfrm>
        </p:spPr>
        <p:txBody>
          <a:bodyPr>
            <a:normAutofit fontScale="92500"/>
          </a:bodyPr>
          <a:lstStyle/>
          <a:p>
            <a:pPr algn="just"/>
            <a:r>
              <a:rPr lang="el-GR" dirty="0"/>
              <a:t>Κάθε πύργος έχει τουλάχιστον οπτική επαφή με τον προηγούμενο αλλά και με τον επόμενο, ώστε σε περίπτωση επίθεσης να γίνεται ορατή η φρυκτωρία και έτσι να μεταδίδεται από πύργο σε πύργο το μήνυμα μέχρι το Πεκίνο.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611560" y="232100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0" i="0" dirty="0" smtClean="0">
                <a:effectLst/>
                <a:latin typeface="Arial"/>
              </a:rPr>
              <a:t> </a:t>
            </a:r>
            <a:r>
              <a:rPr lang="el-GR" sz="2400" b="0" i="0" dirty="0" smtClean="0">
                <a:effectLst/>
                <a:latin typeface="Arial"/>
              </a:rPr>
              <a:t>Είναι το μεγαλύτερο σε έκταση ανθρώπινο οικοδόμημα και ένα από τα σύγχρονα επτά θαύματα του κόσμου</a:t>
            </a:r>
            <a:r>
              <a:rPr lang="el-GR" b="0" i="0" dirty="0" smtClean="0">
                <a:effectLst/>
                <a:latin typeface="Arial"/>
              </a:rPr>
              <a:t>.</a:t>
            </a:r>
            <a:endParaRPr lang="el-GR" dirty="0"/>
          </a:p>
        </p:txBody>
      </p:sp>
      <p:pic>
        <p:nvPicPr>
          <p:cNvPr id="6146" name="Picture 2" descr="Image result for σινικο τειχο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4060715" cy="270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49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491880" y="2132856"/>
            <a:ext cx="6981400" cy="1139552"/>
          </a:xfrm>
        </p:spPr>
        <p:txBody>
          <a:bodyPr>
            <a:normAutofit/>
          </a:bodyPr>
          <a:lstStyle/>
          <a:p>
            <a:pPr algn="just"/>
            <a:r>
              <a:rPr lang="el-GR" sz="4800" dirty="0" smtClean="0"/>
              <a:t>ΤΕΛΟΣ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61712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141</Words>
  <Application>Microsoft Office PowerPoint</Application>
  <PresentationFormat>Προβολή στην οθόνη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Ροή</vt:lpstr>
      <vt:lpstr>ΣΙΝΙΚΟ ΤΕΙΧΟΣ</vt:lpstr>
      <vt:lpstr>Παρουσίαση του PowerPoint</vt:lpstr>
      <vt:lpstr>Παρουσίαση του PowerPoint</vt:lpstr>
      <vt:lpstr> Η δόμησή του στη σημερινή μορφή προηγήθηκε από διάφορα άλλα τείχη που χτίστηκαν από τον 3ο αιώνα π.Χ.</vt:lpstr>
      <vt:lpstr>Παρουσίαση του PowerPoint</vt:lpstr>
      <vt:lpstr>Κάθε πύργος έχει τουλάχιστον οπτική επαφή με τον προηγούμενο αλλά και με τον επόμενο, ώστε σε περίπτωση επίθεσης να γίνεται ορατή η φρυκτωρία και έτσι να μεταδίδεται από πύργο σε πύργο το μήνυμα μέχρι το Πεκίνο.</vt:lpstr>
      <vt:lpstr>Παρουσίαση του PowerPoint</vt:lpstr>
      <vt:lpstr>ΤΕΛΟΣ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ΣΙΝΙΚΟ ΤΕΙΧΟΣ</dc:title>
  <dc:creator>Student</dc:creator>
  <cp:lastModifiedBy>Student</cp:lastModifiedBy>
  <cp:revision>7</cp:revision>
  <dcterms:created xsi:type="dcterms:W3CDTF">2015-02-20T05:58:41Z</dcterms:created>
  <dcterms:modified xsi:type="dcterms:W3CDTF">2015-03-03T12:40:40Z</dcterms:modified>
</cp:coreProperties>
</file>