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8" r:id="rId2"/>
    <p:sldId id="257" r:id="rId3"/>
    <p:sldId id="256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9E02-1312-4BF3-BDE1-79F829A99F79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EF7E-B840-432B-80D4-464D28CE54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9E02-1312-4BF3-BDE1-79F829A99F79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EF7E-B840-432B-80D4-464D28CE54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9E02-1312-4BF3-BDE1-79F829A99F79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EF7E-B840-432B-80D4-464D28CE54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9E02-1312-4BF3-BDE1-79F829A99F79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EF7E-B840-432B-80D4-464D28CE54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9E02-1312-4BF3-BDE1-79F829A99F79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EF7E-B840-432B-80D4-464D28CE54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9E02-1312-4BF3-BDE1-79F829A99F79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EF7E-B840-432B-80D4-464D28CE54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9E02-1312-4BF3-BDE1-79F829A99F79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EF7E-B840-432B-80D4-464D28CE54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9E02-1312-4BF3-BDE1-79F829A99F79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EF7E-B840-432B-80D4-464D28CE54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9E02-1312-4BF3-BDE1-79F829A99F79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EF7E-B840-432B-80D4-464D28CE54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9E02-1312-4BF3-BDE1-79F829A99F79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EF7E-B840-432B-80D4-464D28CE54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9E02-1312-4BF3-BDE1-79F829A99F79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EF7E-B840-432B-80D4-464D28CE54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39E02-1312-4BF3-BDE1-79F829A99F79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CEF7E-B840-432B-80D4-464D28CE540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 3 (4) (Αντιγραφή)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00329"/>
            <a:ext cx="6408712" cy="4064000"/>
          </a:xfrm>
          <a:prstGeom prst="rect">
            <a:avLst/>
          </a:prstGeom>
        </p:spPr>
      </p:pic>
      <p:pic>
        <p:nvPicPr>
          <p:cNvPr id="3" name="Picture 2" descr="photo 2 (8) (Αντιγραφή) (Αντιγραφή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3573016"/>
            <a:ext cx="6156176" cy="32849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92" y="0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/>
              <a:t>Εργασίες  </a:t>
            </a:r>
            <a:r>
              <a:rPr lang="el-GR" sz="3600" b="1" dirty="0" smtClean="0"/>
              <a:t>μαθητών  </a:t>
            </a:r>
            <a:r>
              <a:rPr lang="el-GR" sz="3600" b="1" dirty="0"/>
              <a:t>της Α‘ τάξης</a:t>
            </a:r>
            <a:r>
              <a:rPr lang="en-US" sz="3600" b="1" dirty="0"/>
              <a:t> </a:t>
            </a:r>
            <a:r>
              <a:rPr lang="el-GR" sz="3600" dirty="0" smtClean="0"/>
              <a:t>Ενότητα: Πρώτες μέρες στο σχολείο </a:t>
            </a:r>
            <a:endParaRPr lang="el-GR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592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0"/>
            <a:ext cx="446449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2637" y="0"/>
            <a:ext cx="4631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3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5643" y="16804"/>
            <a:ext cx="4403188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154" y="16804"/>
            <a:ext cx="4451138" cy="684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02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hoto 4 (2) (Αντιγραφή)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052736"/>
            <a:ext cx="7385348" cy="43563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476672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el-GR" dirty="0"/>
              <a:t/>
            </a:r>
            <a:br>
              <a:rPr lang="el-GR" dirty="0"/>
            </a:br>
            <a:r>
              <a:rPr lang="el-GR" sz="4000" dirty="0" smtClean="0"/>
              <a:t>Ενότητα : Το σύννεφο έφερε βροχή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photo 1 (3) (Αντιγραφή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3024336" cy="4464496"/>
          </a:xfrm>
          <a:prstGeom prst="rect">
            <a:avLst/>
          </a:prstGeom>
        </p:spPr>
      </p:pic>
      <p:pic>
        <p:nvPicPr>
          <p:cNvPr id="5" name="Picture 4" descr="photo 2 (3) (Αντιγραφή)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1628800"/>
            <a:ext cx="3096344" cy="4464496"/>
          </a:xfrm>
          <a:prstGeom prst="rect">
            <a:avLst/>
          </a:prstGeom>
        </p:spPr>
      </p:pic>
      <p:pic>
        <p:nvPicPr>
          <p:cNvPr id="6" name="Picture 5" descr="photo 5 (4) (Αντιγραφή)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1628800"/>
            <a:ext cx="2843808" cy="4464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to 1 (5) (Αντιγραφή)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5422900" cy="4064000"/>
          </a:xfrm>
          <a:prstGeom prst="rect">
            <a:avLst/>
          </a:prstGeom>
        </p:spPr>
      </p:pic>
      <p:pic>
        <p:nvPicPr>
          <p:cNvPr id="4" name="Picture 3" descr="photo 3 (6) (Αντιγραφή) (Αντιγραφή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2228" y="3068960"/>
            <a:ext cx="5221771" cy="37890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flipH="1">
            <a:off x="2711450" y="2799"/>
            <a:ext cx="402079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500" dirty="0" smtClean="0"/>
              <a:t>Ευχές</a:t>
            </a:r>
            <a:r>
              <a:rPr lang="el-GR" dirty="0" smtClean="0"/>
              <a:t> </a:t>
            </a:r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 4 (3) (Αντιγραφή)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40400" cy="4064000"/>
          </a:xfrm>
          <a:prstGeom prst="rect">
            <a:avLst/>
          </a:prstGeom>
        </p:spPr>
      </p:pic>
      <p:pic>
        <p:nvPicPr>
          <p:cNvPr id="3" name="Picture 2" descr="photo 2 (5) (Αντιγραφή)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2776" y="3068960"/>
            <a:ext cx="5411223" cy="37890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el-GR" dirty="0" smtClean="0"/>
              <a:t>Ενότητα: Ζώα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5" r="-1"/>
          <a:stretch/>
        </p:blipFill>
        <p:spPr>
          <a:xfrm rot="5400000">
            <a:off x="-489306" y="1795013"/>
            <a:ext cx="5447822" cy="39661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878477" y="1814532"/>
            <a:ext cx="5438542" cy="393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61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116632"/>
            <a:ext cx="4320480" cy="64533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6016" y="116632"/>
            <a:ext cx="4205775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59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860041" y="1171705"/>
            <a:ext cx="6471593" cy="4536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24" y="195774"/>
            <a:ext cx="4206951" cy="647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91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45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16</Words>
  <Application>Microsoft Office PowerPoint</Application>
  <PresentationFormat>Προβολή στην οθόνη (4:3)</PresentationFormat>
  <Paragraphs>4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Office Theme</vt:lpstr>
      <vt:lpstr>Παρουσίαση του PowerPoint</vt:lpstr>
      <vt:lpstr>Παρουσίαση του PowerPoint</vt:lpstr>
      <vt:lpstr> Ενότητα : Το σύννεφο έφερε βροχή </vt:lpstr>
      <vt:lpstr>Παρουσίαση του PowerPoint</vt:lpstr>
      <vt:lpstr>Παρουσίαση του PowerPoint</vt:lpstr>
      <vt:lpstr>Ενότητα: Ζώα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Εργασίες  μαθητών της Α‘ τάξης</dc:title>
  <dc:creator>User</dc:creator>
  <cp:lastModifiedBy>Student</cp:lastModifiedBy>
  <cp:revision>9</cp:revision>
  <dcterms:created xsi:type="dcterms:W3CDTF">2014-03-12T13:07:08Z</dcterms:created>
  <dcterms:modified xsi:type="dcterms:W3CDTF">2014-03-19T10:03:59Z</dcterms:modified>
</cp:coreProperties>
</file>