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7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5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8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9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7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8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3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0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6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BBA11-A74C-4594-94FF-4B5A9D6A2A77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DB11-BA45-46C9-A690-1CF48124E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2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6674" y="1124744"/>
            <a:ext cx="4212468" cy="5616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1124744"/>
            <a:ext cx="4176464" cy="5616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Τίτλος 1"/>
          <p:cNvSpPr txBox="1">
            <a:spLocks/>
          </p:cNvSpPr>
          <p:nvPr/>
        </p:nvSpPr>
        <p:spPr>
          <a:xfrm>
            <a:off x="703249" y="55388"/>
            <a:ext cx="7772400" cy="8892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dirty="0" smtClean="0"/>
              <a:t>ΗΛΙΑΚΟ ΛΕΩΦΟΡΕΙΟ</a:t>
            </a:r>
            <a:br>
              <a:rPr lang="el-GR" sz="3200" dirty="0" smtClean="0"/>
            </a:br>
            <a:r>
              <a:rPr lang="el-GR" sz="3200" dirty="0" smtClean="0"/>
              <a:t>(Εργασία Γ’ τάξης στα Ελληνικά)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048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48028" y="-24907"/>
            <a:ext cx="90980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ΠΕΡΠΑΤΗΜΑ ΣΤΟ ΧΩΡΙΟ </a:t>
            </a:r>
          </a:p>
          <a:p>
            <a:pPr algn="ctr"/>
            <a:r>
              <a:rPr lang="el-G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ΣΤΑ ΠΛΑΣΙΑ ΤΟΥ ΜΑΘΗΜΑΤΟΣ «ΑΓΩΓΗ ΖΩΗΣ»</a:t>
            </a:r>
          </a:p>
          <a:p>
            <a:pPr algn="ctr"/>
            <a:r>
              <a:rPr lang="el-G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Γ’ ΚΑΙ Δ’ ΤΑΞΗ</a:t>
            </a:r>
            <a:endParaRPr lang="el-GR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2705" y="1729419"/>
            <a:ext cx="6408712" cy="42124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2985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844824"/>
            <a:ext cx="7704856" cy="47251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Ορθογώνιο 5"/>
          <p:cNvSpPr/>
          <p:nvPr/>
        </p:nvSpPr>
        <p:spPr>
          <a:xfrm>
            <a:off x="48028" y="-24907"/>
            <a:ext cx="90980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ΠΕΡΠΑΤΗΜΑ ΣΤΟ ΧΩΡΙΟ </a:t>
            </a:r>
          </a:p>
          <a:p>
            <a:pPr algn="ctr"/>
            <a:r>
              <a:rPr lang="el-G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ΣΤΑ ΠΛΑΣΙΑ ΤΟΥ ΜΑΘΗΜΑΤΟΣ «ΑΓΩΓΗ ΖΩΗΣ»</a:t>
            </a:r>
          </a:p>
          <a:p>
            <a:pPr algn="ctr"/>
            <a:r>
              <a:rPr lang="el-G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Γ’ ΚΑΙ Δ’ ΤΑΞΗ</a:t>
            </a:r>
            <a:endParaRPr lang="el-GR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789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Autofit/>
          </a:bodyPr>
          <a:lstStyle/>
          <a:p>
            <a:r>
              <a:rPr lang="el-GR" sz="3200" dirty="0" smtClean="0"/>
              <a:t>ΦΡΟΥΤΟΣΑΛΑΤΑ Γ’ ΚΑΙ Δ’ ΤΑΞΗ ΣΤΑ ΠΛΑΣΙΑ ΤΟΥ ΜΑΘΗΜΑΤΟΣ</a:t>
            </a:r>
            <a:br>
              <a:rPr lang="el-GR" sz="3200" dirty="0" smtClean="0"/>
            </a:br>
            <a:r>
              <a:rPr lang="el-GR" sz="3200" dirty="0" smtClean="0"/>
              <a:t> «ΑΓΩΓΗ ΖΩΗΣ»</a:t>
            </a:r>
            <a:endParaRPr lang="en-US" sz="32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4708198" cy="3528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276872"/>
            <a:ext cx="3456384" cy="3816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199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559" y="1844824"/>
            <a:ext cx="7281841" cy="44083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Τίτλος 1"/>
          <p:cNvSpPr txBox="1">
            <a:spLocks/>
          </p:cNvSpPr>
          <p:nvPr/>
        </p:nvSpPr>
        <p:spPr>
          <a:xfrm>
            <a:off x="683568" y="18864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smtClean="0"/>
              <a:t>ΦΡΟΥΤΟΣΑΛΑΤΑ Γ’ ΚΑΙ Δ’ ΤΑΞΗ ΣΤΑ ΠΛΑΣΙΑ ΤΟΥ ΜΑΘΗΜΑΤΟΣ</a:t>
            </a:r>
            <a:br>
              <a:rPr lang="el-GR" sz="3200" smtClean="0"/>
            </a:br>
            <a:r>
              <a:rPr lang="el-GR" sz="3200" smtClean="0"/>
              <a:t> «ΑΓΩΓΗ ΖΩΗΣ»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350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7488832" cy="4752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Ορθογώνιο 2"/>
          <p:cNvSpPr/>
          <p:nvPr/>
        </p:nvSpPr>
        <p:spPr>
          <a:xfrm>
            <a:off x="683568" y="116632"/>
            <a:ext cx="7765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ΕΡΓΑΣΙΕΣ Γ’ &amp; Δ’ ΤΑΞΗΣ ΣΤΑ ΠΛΑΙΣΙΑ</a:t>
            </a:r>
          </a:p>
          <a:p>
            <a:pPr algn="just"/>
            <a:r>
              <a:rPr lang="el-G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ΤΟΥ ΜΑΘΗΜΑΤΟΣ «ΑΓΩΓΗ ΖΩΗΣ»</a:t>
            </a:r>
            <a:endParaRPr lang="el-G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3634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116632"/>
            <a:ext cx="7765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ΕΡΓΑΣΙΕΣ Γ’ &amp; Δ’ ΤΑΞΗΣ ΣΤΑ ΠΛΑΙΣΙΑ</a:t>
            </a:r>
          </a:p>
          <a:p>
            <a:pPr algn="just"/>
            <a:r>
              <a:rPr lang="el-G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ΤΟΥ ΜΑΘΗΜΑΤΟΣ «ΑΓΩΓΗ ΖΩΗΣ»</a:t>
            </a:r>
            <a:endParaRPr lang="el-G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844824"/>
            <a:ext cx="8280920" cy="44011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9258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116632"/>
            <a:ext cx="7765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ΕΡΓΑΣΙΕΣ Γ’ &amp; Δ’ ΤΑΞΗΣ ΣΤΑ ΠΛΑΙΣΙΑ</a:t>
            </a:r>
          </a:p>
          <a:p>
            <a:pPr algn="just"/>
            <a:r>
              <a:rPr lang="el-G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ΤΟΥ ΜΑΘΗΜΑΤΟΣ «ΑΓΩΓΗ ΖΩΗΣ»</a:t>
            </a:r>
            <a:endParaRPr lang="el-GR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467" y="1628800"/>
            <a:ext cx="7200800" cy="49411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269074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103</Words>
  <Application>Microsoft Office PowerPoint</Application>
  <PresentationFormat>Προβολή στην οθόνη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ΦΡΟΥΤΟΣΑΛΑΤΑ Γ’ ΚΑΙ Δ’ ΤΑΞΗ ΣΤΑ ΠΛΑΣΙΑ ΤΟΥ ΜΑΘΗΜΑΤΟΣ  «ΑΓΩΓΗ ΖΩΗΣ»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Student</cp:lastModifiedBy>
  <cp:revision>3</cp:revision>
  <dcterms:created xsi:type="dcterms:W3CDTF">2014-03-27T08:14:17Z</dcterms:created>
  <dcterms:modified xsi:type="dcterms:W3CDTF">2014-03-27T08:39:31Z</dcterms:modified>
</cp:coreProperties>
</file>