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5BC0-2689-47A0-A260-FD6BD3939FF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E4D0-E629-4B21-9C36-03FA3251C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723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5BC0-2689-47A0-A260-FD6BD3939FF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E4D0-E629-4B21-9C36-03FA3251C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6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5BC0-2689-47A0-A260-FD6BD3939FF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E4D0-E629-4B21-9C36-03FA3251C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8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5BC0-2689-47A0-A260-FD6BD3939FF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E4D0-E629-4B21-9C36-03FA3251C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04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5BC0-2689-47A0-A260-FD6BD3939FF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E4D0-E629-4B21-9C36-03FA3251C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13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5BC0-2689-47A0-A260-FD6BD3939FF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E4D0-E629-4B21-9C36-03FA3251C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1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5BC0-2689-47A0-A260-FD6BD3939FF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E4D0-E629-4B21-9C36-03FA3251C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44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5BC0-2689-47A0-A260-FD6BD3939FF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E4D0-E629-4B21-9C36-03FA3251C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5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5BC0-2689-47A0-A260-FD6BD3939FF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E4D0-E629-4B21-9C36-03FA3251C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0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5BC0-2689-47A0-A260-FD6BD3939FF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E4D0-E629-4B21-9C36-03FA3251C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66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5BC0-2689-47A0-A260-FD6BD3939FF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E4D0-E629-4B21-9C36-03FA3251C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52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F5BC0-2689-47A0-A260-FD6BD3939FFE}" type="datetimeFigureOut">
              <a:rPr lang="en-US" smtClean="0"/>
              <a:t>1/14/2015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BE4D0-E629-4B21-9C36-03FA3251C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61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Autofit/>
          </a:bodyPr>
          <a:lstStyle/>
          <a:p>
            <a:r>
              <a:rPr lang="el-GR" sz="3400" b="1" dirty="0" smtClean="0"/>
              <a:t>Περιήγηση στο χωριό και παιχνίδι Κρυμμένου Θησαυρού από τις τάξεις Α’-Β’-Γ’</a:t>
            </a:r>
            <a:endParaRPr lang="en-US" sz="3400" b="1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9512" y="2184935"/>
            <a:ext cx="4059599" cy="3284984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2184935"/>
            <a:ext cx="4379979" cy="328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838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116631"/>
            <a:ext cx="4275444" cy="3206583"/>
          </a:xfrm>
          <a:prstGeom prst="rect">
            <a:avLst/>
          </a:prstGeom>
        </p:spPr>
      </p:pic>
      <p:pic>
        <p:nvPicPr>
          <p:cNvPr id="3" name="Εικόνα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4008" y="110239"/>
            <a:ext cx="4283968" cy="3212976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3432197"/>
            <a:ext cx="4275444" cy="3206583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3533816"/>
            <a:ext cx="4211960" cy="3104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7669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16</Words>
  <Application>Microsoft Office PowerPoint</Application>
  <PresentationFormat>Προβολή στην οθόνη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Θέμα του Office</vt:lpstr>
      <vt:lpstr>Περιήγηση στο χωριό και παιχνίδι Κρυμμένου Θησαυρού από τις τάξεις Α’-Β’-Γ’</vt:lpstr>
      <vt:lpstr>Παρουσίαση του PowerPoint</vt:lpstr>
    </vt:vector>
  </TitlesOfParts>
  <Company>Ministry of Education and Culture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Περιήγηση στο χωριό και παιχνίδι Κρυμμένου Θησαυρού από τις τάξεις Α’-Β’-Γ’</dc:title>
  <dc:creator>Student</dc:creator>
  <cp:lastModifiedBy>Student</cp:lastModifiedBy>
  <cp:revision>1</cp:revision>
  <dcterms:created xsi:type="dcterms:W3CDTF">2015-01-14T10:43:05Z</dcterms:created>
  <dcterms:modified xsi:type="dcterms:W3CDTF">2015-01-14T10:48:39Z</dcterms:modified>
</cp:coreProperties>
</file>