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D591-CB06-43F3-9859-A843C0C1B6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FF875-FFB0-46F8-80B6-79666F3303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248C2-2B69-48C5-8D3F-5E8BF909DC48}"/>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83E82ABA-3F1B-4052-8614-BD053C329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FBE43-E38E-47C8-8C8F-DC3B18B259FC}"/>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420632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7CE7F-9B91-48CC-8921-1B386E368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768631-6327-4F28-B0EB-06AB456B1A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ABC21-69FD-4587-959D-F3DB90809EAD}"/>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6BA2C9D8-3894-401A-9B71-81C213586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425E9-524D-44C7-9999-F2FE57484D68}"/>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195702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40C36A-3272-4199-BFD5-C9513DCAA9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D418F-9023-4832-9140-ED8BE359F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75507-A2E9-47BC-A3C8-B8DF9838334D}"/>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ECE533BB-B451-4915-AFD2-A840C04A2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1A877-CD96-4030-81B6-6C5DFA2F30FE}"/>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82211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1B4DB-F98E-4E71-8CA1-C5649F53B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EF494-5F92-4857-9285-7E6655DA7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5C7C2-0F91-4573-8A27-03986A0D5F86}"/>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F143C504-3B64-4093-98F0-D0C980E90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FAB37-FBCC-4E10-9E66-330A56FD7FB9}"/>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72914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256B-F3CC-486A-A639-7844A2332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515FF2-3F50-41D9-97D6-6865B067B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8CD1EE-5C20-495F-B896-4568F43B00D1}"/>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EE891DAD-B240-40A6-AE36-710B1278B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A688C-02B5-42E3-9ADF-FF04B32C93CC}"/>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123091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5302-2A6A-476A-82C3-017DB18B5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990CD-1D69-4F0F-ADB0-8C190D5EA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126CB7-1EC0-4C67-B6A3-F2D42228A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FB3E33-AF91-4229-9A08-01A494B1C585}"/>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6" name="Footer Placeholder 5">
            <a:extLst>
              <a:ext uri="{FF2B5EF4-FFF2-40B4-BE49-F238E27FC236}">
                <a16:creationId xmlns:a16="http://schemas.microsoft.com/office/drawing/2014/main" id="{BAA2B4F1-D955-4E4F-8301-8AA2446A1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26E4D-F4FB-4C59-A7D3-CE7D9C51D74A}"/>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165717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0D38-76C4-4E2F-9CD6-8FB6B4970D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4AA6B-6FA4-4644-804D-52D1BD749C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ECB86-932C-459B-ADE8-A37D9E8A9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1B4D03-B411-4F36-A587-B94E68A4A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05673-4848-4892-94C3-206BC30C48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B0F6B-430F-4DEF-965F-439640034D9E}"/>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8" name="Footer Placeholder 7">
            <a:extLst>
              <a:ext uri="{FF2B5EF4-FFF2-40B4-BE49-F238E27FC236}">
                <a16:creationId xmlns:a16="http://schemas.microsoft.com/office/drawing/2014/main" id="{FC76D5F3-24D4-4625-93E5-582E6FE6B8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315E1B-B456-4D6D-9096-47D4F6FC12DD}"/>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415038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A08D-4DD0-45FB-A81F-CAD9B2405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C83BE-019D-4821-B1CC-6F5FBF9A7883}"/>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4" name="Footer Placeholder 3">
            <a:extLst>
              <a:ext uri="{FF2B5EF4-FFF2-40B4-BE49-F238E27FC236}">
                <a16:creationId xmlns:a16="http://schemas.microsoft.com/office/drawing/2014/main" id="{2333C37B-3A59-4A12-81FA-B52F123CC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853F0-28A9-452B-B6C7-E3F87292FD5D}"/>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414942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34C7E-B414-44ED-88AC-62C434CABDF4}"/>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3" name="Footer Placeholder 2">
            <a:extLst>
              <a:ext uri="{FF2B5EF4-FFF2-40B4-BE49-F238E27FC236}">
                <a16:creationId xmlns:a16="http://schemas.microsoft.com/office/drawing/2014/main" id="{8486DFF2-90CC-48E8-AC42-27823B718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FF2F6-4CA8-476B-B2CE-0BABF8BC6702}"/>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8850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B48B-CC6A-4822-8A94-254AE1D3D5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98138-9CFB-4E57-A610-A071814AC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BD3CE7-EA23-49D2-A66B-E84980796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80D05-89B6-4252-9997-FA913E43FACE}"/>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6" name="Footer Placeholder 5">
            <a:extLst>
              <a:ext uri="{FF2B5EF4-FFF2-40B4-BE49-F238E27FC236}">
                <a16:creationId xmlns:a16="http://schemas.microsoft.com/office/drawing/2014/main" id="{FA4BC85D-7B8C-4FE6-A065-ACE2C6E02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77CB6-8E0B-4414-93BA-7D2A80B03020}"/>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187961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3AAC-BF3B-4C29-91E5-1754EC4190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C266D-ABCA-4556-B968-E11EC4C01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F3B20-ACDC-4791-B194-0488EC23F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AABE3-DDCB-49A6-A34C-5496D1D28900}"/>
              </a:ext>
            </a:extLst>
          </p:cNvPr>
          <p:cNvSpPr>
            <a:spLocks noGrp="1"/>
          </p:cNvSpPr>
          <p:nvPr>
            <p:ph type="dt" sz="half" idx="10"/>
          </p:nvPr>
        </p:nvSpPr>
        <p:spPr/>
        <p:txBody>
          <a:bodyPr/>
          <a:lstStyle/>
          <a:p>
            <a:fld id="{86F8FD76-4FBF-4ED8-A596-F36C3909900A}" type="datetimeFigureOut">
              <a:rPr lang="en-US" smtClean="0"/>
              <a:t>4/24/2020</a:t>
            </a:fld>
            <a:endParaRPr lang="en-US"/>
          </a:p>
        </p:txBody>
      </p:sp>
      <p:sp>
        <p:nvSpPr>
          <p:cNvPr id="6" name="Footer Placeholder 5">
            <a:extLst>
              <a:ext uri="{FF2B5EF4-FFF2-40B4-BE49-F238E27FC236}">
                <a16:creationId xmlns:a16="http://schemas.microsoft.com/office/drawing/2014/main" id="{99417905-0BE5-4E86-BA66-A5A03DC31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55F3E-7CA9-4160-870E-8DC533525EF4}"/>
              </a:ext>
            </a:extLst>
          </p:cNvPr>
          <p:cNvSpPr>
            <a:spLocks noGrp="1"/>
          </p:cNvSpPr>
          <p:nvPr>
            <p:ph type="sldNum" sz="quarter" idx="12"/>
          </p:nvPr>
        </p:nvSpPr>
        <p:spPr/>
        <p:txBody>
          <a:bodyPr/>
          <a:lstStyle/>
          <a:p>
            <a:fld id="{B0275F6F-9DF9-49B0-9403-2197139333A7}" type="slidenum">
              <a:rPr lang="en-US" smtClean="0"/>
              <a:t>‹#›</a:t>
            </a:fld>
            <a:endParaRPr lang="en-US"/>
          </a:p>
        </p:txBody>
      </p:sp>
    </p:spTree>
    <p:extLst>
      <p:ext uri="{BB962C8B-B14F-4D97-AF65-F5344CB8AC3E}">
        <p14:creationId xmlns:p14="http://schemas.microsoft.com/office/powerpoint/2010/main" val="67056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CBE18-92EA-4A0E-A0CF-9D1D5515D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D24CE2-9EBD-4E39-9CF1-4772F6A4B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45C77-B1FD-4AA0-994C-781C5B114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FD76-4FBF-4ED8-A596-F36C3909900A}" type="datetimeFigureOut">
              <a:rPr lang="en-US" smtClean="0"/>
              <a:t>4/24/2020</a:t>
            </a:fld>
            <a:endParaRPr lang="en-US"/>
          </a:p>
        </p:txBody>
      </p:sp>
      <p:sp>
        <p:nvSpPr>
          <p:cNvPr id="5" name="Footer Placeholder 4">
            <a:extLst>
              <a:ext uri="{FF2B5EF4-FFF2-40B4-BE49-F238E27FC236}">
                <a16:creationId xmlns:a16="http://schemas.microsoft.com/office/drawing/2014/main" id="{9A8A870F-DAEF-4EC7-92D7-27930B0A2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0F4CB-B2CF-4D8E-921F-F292577C5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75F6F-9DF9-49B0-9403-2197139333A7}" type="slidenum">
              <a:rPr lang="en-US" smtClean="0"/>
              <a:t>‹#›</a:t>
            </a:fld>
            <a:endParaRPr lang="en-US"/>
          </a:p>
        </p:txBody>
      </p:sp>
    </p:spTree>
    <p:extLst>
      <p:ext uri="{BB962C8B-B14F-4D97-AF65-F5344CB8AC3E}">
        <p14:creationId xmlns:p14="http://schemas.microsoft.com/office/powerpoint/2010/main" val="942230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Xdg5KitaxA" TargetMode="External"/><Relationship Id="rId2" Type="http://schemas.openxmlformats.org/officeDocument/2006/relationships/hyperlink" Target="https://www.youtube.com/watch?v=FXE4c07gWA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1"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820108-33E3-42C0-874A-9886D2FC9086}"/>
              </a:ext>
            </a:extLst>
          </p:cNvPr>
          <p:cNvSpPr>
            <a:spLocks noGrp="1"/>
          </p:cNvSpPr>
          <p:nvPr>
            <p:ph type="ctrTitle"/>
          </p:nvPr>
        </p:nvSpPr>
        <p:spPr>
          <a:xfrm>
            <a:off x="2047793" y="4614902"/>
            <a:ext cx="8081960" cy="943954"/>
          </a:xfrm>
        </p:spPr>
        <p:txBody>
          <a:bodyPr>
            <a:normAutofit/>
          </a:bodyPr>
          <a:lstStyle/>
          <a:p>
            <a:r>
              <a:rPr lang="el-GR" sz="5400" b="1" dirty="0">
                <a:solidFill>
                  <a:srgbClr val="FF0000"/>
                </a:solidFill>
                <a:effectLst>
                  <a:outerShdw blurRad="38100" dist="38100" dir="2700000" algn="tl">
                    <a:srgbClr val="000000">
                      <a:alpha val="43137"/>
                    </a:srgbClr>
                  </a:outerShdw>
                </a:effectLst>
              </a:rPr>
              <a:t>Μάθημα Μουσικής</a:t>
            </a:r>
            <a:endParaRPr lang="en-US" sz="5400" b="1" dirty="0">
              <a:solidFill>
                <a:srgbClr val="FF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C541F4A-1C97-4202-B1AC-8129B58A56BD}"/>
              </a:ext>
            </a:extLst>
          </p:cNvPr>
          <p:cNvSpPr>
            <a:spLocks noGrp="1"/>
          </p:cNvSpPr>
          <p:nvPr>
            <p:ph type="subTitle" idx="1"/>
          </p:nvPr>
        </p:nvSpPr>
        <p:spPr>
          <a:xfrm>
            <a:off x="2047793" y="5558857"/>
            <a:ext cx="8081960" cy="522636"/>
          </a:xfrm>
        </p:spPr>
        <p:txBody>
          <a:bodyPr>
            <a:normAutofit/>
          </a:bodyPr>
          <a:lstStyle/>
          <a:p>
            <a:endParaRPr lang="en-US" sz="1600"/>
          </a:p>
        </p:txBody>
      </p:sp>
      <p:sp>
        <p:nvSpPr>
          <p:cNvPr id="94"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C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CC9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F7417BE-27CE-4069-A6E3-952C094132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28"/>
          <a:stretch/>
        </p:blipFill>
        <p:spPr bwMode="auto">
          <a:xfrm>
            <a:off x="4539637" y="1120792"/>
            <a:ext cx="3112726" cy="3099816"/>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984E86BA-A4A6-4650-BC8E-225CFD59EE8C}"/>
              </a:ext>
            </a:extLst>
          </p:cNvPr>
          <p:cNvPicPr>
            <a:picLocks noGrp="1" noChangeAspect="1"/>
          </p:cNvPicPr>
          <p:nvPr>
            <p:ph idx="1"/>
          </p:nvPr>
        </p:nvPicPr>
        <p:blipFill rotWithShape="1">
          <a:blip r:embed="rId2"/>
          <a:srcRect t="15249" r="1" b="17310"/>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133073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5080-20D4-49CC-9DB6-402F3562DE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B3BBCA-F470-4AF3-A3EF-EC03BC3D3B6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E21E8B6-DBB1-4028-83C7-49CE23D89891}"/>
              </a:ext>
            </a:extLst>
          </p:cNvPr>
          <p:cNvPicPr>
            <a:picLocks noChangeAspect="1"/>
          </p:cNvPicPr>
          <p:nvPr/>
        </p:nvPicPr>
        <p:blipFill>
          <a:blip r:embed="rId2"/>
          <a:stretch>
            <a:fillRect/>
          </a:stretch>
        </p:blipFill>
        <p:spPr>
          <a:xfrm>
            <a:off x="1442946" y="0"/>
            <a:ext cx="9306108" cy="6858000"/>
          </a:xfrm>
          <a:prstGeom prst="rect">
            <a:avLst/>
          </a:prstGeom>
        </p:spPr>
      </p:pic>
    </p:spTree>
    <p:extLst>
      <p:ext uri="{BB962C8B-B14F-4D97-AF65-F5344CB8AC3E}">
        <p14:creationId xmlns:p14="http://schemas.microsoft.com/office/powerpoint/2010/main" val="205211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8E29B-21E3-454A-A078-CB17A3DE3A29}"/>
              </a:ext>
            </a:extLst>
          </p:cNvPr>
          <p:cNvSpPr>
            <a:spLocks noGrp="1"/>
          </p:cNvSpPr>
          <p:nvPr>
            <p:ph idx="1"/>
          </p:nvPr>
        </p:nvSpPr>
        <p:spPr>
          <a:xfrm>
            <a:off x="508000" y="256854"/>
            <a:ext cx="5953759" cy="6489386"/>
          </a:xfrm>
        </p:spPr>
        <p:txBody>
          <a:bodyPr/>
          <a:lstStyle/>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Αγαπημένα μου παιδιά, </a:t>
            </a:r>
          </a:p>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Ελπίζω να είστε όλοι καλά και ασφαλείς στο σπίτι! Έχω πεθυμήσει τα χαμόγελα και τα γέλια σας! Εύχομαι σύντομα να μπορούμε να βρεθούμε και να τραγουδήσουμε ξανά μαζί. Μέχρι τότε... Απολαύστε λίγες δραστηριότητες Μουσικής! </a:t>
            </a:r>
            <a:endParaRPr lang="en-GB" b="1" dirty="0">
              <a:ln w="0"/>
              <a:solidFill>
                <a:schemeClr val="bg2">
                  <a:lumMod val="25000"/>
                </a:schemeClr>
              </a:solidFill>
              <a:effectLst>
                <a:outerShdw blurRad="38100" dist="25400" dir="5400000" algn="ctr" rotWithShape="0">
                  <a:srgbClr val="6E747A">
                    <a:alpha val="43000"/>
                  </a:srgbClr>
                </a:outerShdw>
              </a:effectLst>
            </a:endParaRPr>
          </a:p>
          <a:p>
            <a:pPr marL="0" indent="0" algn="just">
              <a:buNone/>
            </a:pPr>
            <a:r>
              <a:rPr lang="el-GR" b="1" dirty="0">
                <a:ln w="0"/>
                <a:solidFill>
                  <a:schemeClr val="bg2">
                    <a:lumMod val="25000"/>
                  </a:schemeClr>
                </a:solidFill>
                <a:effectLst>
                  <a:outerShdw blurRad="38100" dist="25400" dir="5400000" algn="ctr" rotWithShape="0">
                    <a:srgbClr val="6E747A">
                      <a:alpha val="43000"/>
                    </a:srgbClr>
                  </a:outerShdw>
                </a:effectLst>
              </a:rPr>
              <a:t>Υπενθυμίζω ότι μπορείτε να μου στέλνετε ό,τι φτιάχνετε στο </a:t>
            </a:r>
            <a:r>
              <a:rPr lang="en-GB" b="1" dirty="0">
                <a:ln w="0"/>
                <a:solidFill>
                  <a:schemeClr val="bg2">
                    <a:lumMod val="25000"/>
                  </a:schemeClr>
                </a:solidFill>
                <a:effectLst>
                  <a:outerShdw blurRad="38100" dist="25400" dir="5400000" algn="ctr" rotWithShape="0">
                    <a:srgbClr val="6E747A">
                      <a:alpha val="43000"/>
                    </a:srgbClr>
                  </a:outerShdw>
                </a:effectLst>
              </a:rPr>
              <a:t>panayiotamichael210@gmail.com</a:t>
            </a: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r>
              <a:rPr lang="el-GR" b="1" dirty="0">
                <a:ln w="0"/>
                <a:solidFill>
                  <a:schemeClr val="bg2">
                    <a:lumMod val="25000"/>
                  </a:schemeClr>
                </a:solidFill>
                <a:effectLst>
                  <a:outerShdw blurRad="38100" dist="25400" dir="5400000" algn="ctr" rotWithShape="0">
                    <a:srgbClr val="6E747A">
                      <a:alpha val="43000"/>
                    </a:srgbClr>
                  </a:outerShdw>
                </a:effectLst>
              </a:rPr>
              <a:t>Φιλιά (από μακριά </a:t>
            </a:r>
            <a:r>
              <a:rPr lang="el-GR" b="1" dirty="0">
                <a:ln w="0"/>
                <a:solidFill>
                  <a:schemeClr val="bg2">
                    <a:lumMod val="25000"/>
                  </a:schemeClr>
                </a:solidFill>
                <a:effectLst>
                  <a:outerShdw blurRad="38100" dist="25400" dir="5400000" algn="ctr" rotWithShape="0">
                    <a:srgbClr val="6E747A">
                      <a:alpha val="43000"/>
                    </a:srgbClr>
                  </a:outerShdw>
                </a:effectLst>
                <a:sym typeface="Wingdings" panose="05000000000000000000" pitchFamily="2" charset="2"/>
              </a:rPr>
              <a:t> </a:t>
            </a:r>
            <a:r>
              <a:rPr lang="el-GR" b="1" dirty="0">
                <a:ln w="0"/>
                <a:solidFill>
                  <a:schemeClr val="bg2">
                    <a:lumMod val="25000"/>
                  </a:schemeClr>
                </a:solidFill>
                <a:effectLst>
                  <a:outerShdw blurRad="38100" dist="25400" dir="5400000" algn="ctr" rotWithShape="0">
                    <a:srgbClr val="6E747A">
                      <a:alpha val="43000"/>
                    </a:srgbClr>
                  </a:outerShdw>
                </a:effectLst>
              </a:rPr>
              <a:t>)</a:t>
            </a:r>
            <a:r>
              <a:rPr lang="en-GB" b="1" dirty="0">
                <a:ln w="0"/>
                <a:solidFill>
                  <a:schemeClr val="bg2">
                    <a:lumMod val="25000"/>
                  </a:schemeClr>
                </a:solidFill>
                <a:effectLst>
                  <a:outerShdw blurRad="38100" dist="25400" dir="5400000" algn="ctr" rotWithShape="0">
                    <a:srgbClr val="6E747A">
                      <a:alpha val="43000"/>
                    </a:srgbClr>
                  </a:outerShdw>
                </a:effectLst>
              </a:rPr>
              <a:t>,</a:t>
            </a:r>
            <a:endParaRPr lang="el-GR" b="1" dirty="0">
              <a:ln w="0"/>
              <a:solidFill>
                <a:schemeClr val="bg2">
                  <a:lumMod val="25000"/>
                </a:schemeClr>
              </a:solidFill>
              <a:effectLst>
                <a:outerShdw blurRad="38100" dist="25400" dir="5400000" algn="ctr" rotWithShape="0">
                  <a:srgbClr val="6E747A">
                    <a:alpha val="43000"/>
                  </a:srgbClr>
                </a:outerShdw>
              </a:effectLst>
            </a:endParaRPr>
          </a:p>
          <a:p>
            <a:pPr marL="0" indent="0">
              <a:buNone/>
            </a:pPr>
            <a:r>
              <a:rPr lang="el-GR" b="1" dirty="0">
                <a:ln w="0"/>
                <a:solidFill>
                  <a:schemeClr val="bg2">
                    <a:lumMod val="25000"/>
                  </a:schemeClr>
                </a:solidFill>
                <a:effectLst>
                  <a:outerShdw blurRad="38100" dist="25400" dir="5400000" algn="ctr" rotWithShape="0">
                    <a:srgbClr val="6E747A">
                      <a:alpha val="43000"/>
                    </a:srgbClr>
                  </a:outerShdw>
                </a:effectLst>
              </a:rPr>
              <a:t>κα Παναγιώτα</a:t>
            </a:r>
            <a:endParaRPr lang="en-US" b="1" dirty="0">
              <a:ln w="0"/>
              <a:solidFill>
                <a:schemeClr val="bg2">
                  <a:lumMod val="25000"/>
                </a:schemeClr>
              </a:solidFill>
              <a:effectLst>
                <a:outerShdw blurRad="38100" dist="25400" dir="5400000" algn="ctr" rotWithShape="0">
                  <a:srgbClr val="6E747A">
                    <a:alpha val="43000"/>
                  </a:srgbClr>
                </a:outerShdw>
              </a:effectLst>
            </a:endParaRPr>
          </a:p>
        </p:txBody>
      </p:sp>
      <p:pic>
        <p:nvPicPr>
          <p:cNvPr id="2050" name="Picture 2">
            <a:extLst>
              <a:ext uri="{FF2B5EF4-FFF2-40B4-BE49-F238E27FC236}">
                <a16:creationId xmlns:a16="http://schemas.microsoft.com/office/drawing/2014/main" id="{46084AA3-79B2-4F1E-97E2-6A13249EDA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31"/>
          <a:stretch/>
        </p:blipFill>
        <p:spPr bwMode="auto">
          <a:xfrm>
            <a:off x="6535399" y="819996"/>
            <a:ext cx="5043577" cy="405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8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E4C4200E-6FE8-4397-9D3C-9C64EEA4BD74}"/>
              </a:ext>
            </a:extLst>
          </p:cNvPr>
          <p:cNvPicPr>
            <a:picLocks noGrp="1" noChangeAspect="1"/>
          </p:cNvPicPr>
          <p:nvPr>
            <p:ph idx="1"/>
          </p:nvPr>
        </p:nvPicPr>
        <p:blipFill rotWithShape="1">
          <a:blip r:embed="rId2"/>
          <a:srcRect t="13596" r="1" b="18964"/>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61122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9F70-0CEA-4E54-A1D6-744A6773E9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0F6FC6-BBE1-4E62-B2B8-ADA41AC0F6A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E0F24EF-829C-4A21-B45B-B7946819A33B}"/>
              </a:ext>
            </a:extLst>
          </p:cNvPr>
          <p:cNvPicPr>
            <a:picLocks noChangeAspect="1"/>
          </p:cNvPicPr>
          <p:nvPr/>
        </p:nvPicPr>
        <p:blipFill>
          <a:blip r:embed="rId2"/>
          <a:stretch>
            <a:fillRect/>
          </a:stretch>
        </p:blipFill>
        <p:spPr>
          <a:xfrm>
            <a:off x="1335457" y="174869"/>
            <a:ext cx="8997263" cy="6190054"/>
          </a:xfrm>
          <a:prstGeom prst="rect">
            <a:avLst/>
          </a:prstGeom>
        </p:spPr>
      </p:pic>
    </p:spTree>
    <p:extLst>
      <p:ext uri="{BB962C8B-B14F-4D97-AF65-F5344CB8AC3E}">
        <p14:creationId xmlns:p14="http://schemas.microsoft.com/office/powerpoint/2010/main" val="397701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002A-D68B-4066-8579-E614C219D3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7B9B46-C464-4DB7-AAE2-56415AC8874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2A5C7D3-3DA3-4DE7-BDAC-3A2C89D6679C}"/>
              </a:ext>
            </a:extLst>
          </p:cNvPr>
          <p:cNvPicPr>
            <a:picLocks noChangeAspect="1"/>
          </p:cNvPicPr>
          <p:nvPr/>
        </p:nvPicPr>
        <p:blipFill>
          <a:blip r:embed="rId2"/>
          <a:stretch>
            <a:fillRect/>
          </a:stretch>
        </p:blipFill>
        <p:spPr>
          <a:xfrm>
            <a:off x="1584369" y="0"/>
            <a:ext cx="9023261" cy="6858000"/>
          </a:xfrm>
          <a:prstGeom prst="rect">
            <a:avLst/>
          </a:prstGeom>
        </p:spPr>
      </p:pic>
    </p:spTree>
    <p:extLst>
      <p:ext uri="{BB962C8B-B14F-4D97-AF65-F5344CB8AC3E}">
        <p14:creationId xmlns:p14="http://schemas.microsoft.com/office/powerpoint/2010/main" val="399177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E3CD-A4ED-467D-ACCA-613E84B346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6700F5-AE39-4BC3-A512-30622CAA13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B96FCC-7926-402D-B895-1C5213E47F0E}"/>
              </a:ext>
            </a:extLst>
          </p:cNvPr>
          <p:cNvPicPr>
            <a:picLocks noChangeAspect="1"/>
          </p:cNvPicPr>
          <p:nvPr/>
        </p:nvPicPr>
        <p:blipFill rotWithShape="1">
          <a:blip r:embed="rId2"/>
          <a:srcRect r="1983"/>
          <a:stretch/>
        </p:blipFill>
        <p:spPr>
          <a:xfrm>
            <a:off x="985684" y="10160"/>
            <a:ext cx="10017938" cy="6858000"/>
          </a:xfrm>
          <a:prstGeom prst="rect">
            <a:avLst/>
          </a:prstGeom>
        </p:spPr>
      </p:pic>
    </p:spTree>
    <p:extLst>
      <p:ext uri="{BB962C8B-B14F-4D97-AF65-F5344CB8AC3E}">
        <p14:creationId xmlns:p14="http://schemas.microsoft.com/office/powerpoint/2010/main" val="273630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ell phone&#10;&#10;Description automatically generated">
            <a:extLst>
              <a:ext uri="{FF2B5EF4-FFF2-40B4-BE49-F238E27FC236}">
                <a16:creationId xmlns:a16="http://schemas.microsoft.com/office/drawing/2014/main" id="{0586F892-2B46-4A72-AF92-A7D6D445AC1A}"/>
              </a:ext>
            </a:extLst>
          </p:cNvPr>
          <p:cNvPicPr>
            <a:picLocks noGrp="1" noChangeAspect="1"/>
          </p:cNvPicPr>
          <p:nvPr>
            <p:ph idx="1"/>
          </p:nvPr>
        </p:nvPicPr>
        <p:blipFill rotWithShape="1">
          <a:blip r:embed="rId2"/>
          <a:srcRect t="15234" r="1" b="17547"/>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141907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FF33-26B3-49D4-9EB4-1526A6375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97965E-6753-4BD9-A36A-5D50562655B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A148B1-E563-447D-B1DA-9D048B10D83A}"/>
              </a:ext>
            </a:extLst>
          </p:cNvPr>
          <p:cNvPicPr>
            <a:picLocks noChangeAspect="1"/>
          </p:cNvPicPr>
          <p:nvPr/>
        </p:nvPicPr>
        <p:blipFill>
          <a:blip r:embed="rId2"/>
          <a:stretch>
            <a:fillRect/>
          </a:stretch>
        </p:blipFill>
        <p:spPr>
          <a:xfrm>
            <a:off x="1576330" y="0"/>
            <a:ext cx="9039340" cy="6858000"/>
          </a:xfrm>
          <a:prstGeom prst="rect">
            <a:avLst/>
          </a:prstGeom>
        </p:spPr>
      </p:pic>
    </p:spTree>
    <p:extLst>
      <p:ext uri="{BB962C8B-B14F-4D97-AF65-F5344CB8AC3E}">
        <p14:creationId xmlns:p14="http://schemas.microsoft.com/office/powerpoint/2010/main" val="391663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5FDE-F812-4AB9-8F56-88776B61AFC9}"/>
              </a:ext>
            </a:extLst>
          </p:cNvPr>
          <p:cNvSpPr>
            <a:spLocks noGrp="1"/>
          </p:cNvSpPr>
          <p:nvPr>
            <p:ph type="title"/>
          </p:nvPr>
        </p:nvSpPr>
        <p:spPr/>
        <p:txBody>
          <a:bodyPr>
            <a:normAutofit/>
          </a:bodyPr>
          <a:lstStyle/>
          <a:p>
            <a:r>
              <a:rPr lang="el-GR" b="1" dirty="0">
                <a:solidFill>
                  <a:schemeClr val="accent1">
                    <a:lumMod val="75000"/>
                  </a:schemeClr>
                </a:solidFill>
              </a:rPr>
              <a:t>Πάτησε τους πιο κάτω συνδέσμους και με το τύμπανό σου παίξε τα ρυθμικά σχήματα</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EF5F4D10-FFA4-4488-BCE2-830F3474493D}"/>
              </a:ext>
            </a:extLst>
          </p:cNvPr>
          <p:cNvSpPr>
            <a:spLocks noGrp="1"/>
          </p:cNvSpPr>
          <p:nvPr>
            <p:ph idx="1"/>
          </p:nvPr>
        </p:nvSpPr>
        <p:spPr>
          <a:xfrm>
            <a:off x="743607" y="2837793"/>
            <a:ext cx="10515600" cy="3349680"/>
          </a:xfrm>
        </p:spPr>
        <p:txBody>
          <a:bodyPr/>
          <a:lstStyle/>
          <a:p>
            <a:pPr marL="0" indent="0">
              <a:buNone/>
            </a:pPr>
            <a:r>
              <a:rPr lang="el-GR" dirty="0"/>
              <a:t>2/4  </a:t>
            </a:r>
            <a:r>
              <a:rPr lang="en-US" dirty="0">
                <a:hlinkClick r:id="rId2"/>
              </a:rPr>
              <a:t>https://www.youtube.com/watch?v=FXE4c07gWA0</a:t>
            </a:r>
            <a:endParaRPr lang="el-GR" dirty="0"/>
          </a:p>
          <a:p>
            <a:pPr marL="0" indent="0">
              <a:buNone/>
            </a:pPr>
            <a:endParaRPr lang="el-GR" dirty="0"/>
          </a:p>
          <a:p>
            <a:pPr marL="0" indent="0">
              <a:buNone/>
            </a:pPr>
            <a:r>
              <a:rPr lang="el-GR" dirty="0"/>
              <a:t>4/4  </a:t>
            </a:r>
            <a:r>
              <a:rPr lang="en-US" dirty="0">
                <a:hlinkClick r:id="rId3"/>
              </a:rPr>
              <a:t>https://www.youtube.com/watch?v=CXdg5KitaxA</a:t>
            </a:r>
            <a:endParaRPr lang="en-US" dirty="0"/>
          </a:p>
        </p:txBody>
      </p:sp>
    </p:spTree>
    <p:extLst>
      <p:ext uri="{BB962C8B-B14F-4D97-AF65-F5344CB8AC3E}">
        <p14:creationId xmlns:p14="http://schemas.microsoft.com/office/powerpoint/2010/main" val="986345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112</Words>
  <Application>Microsoft Office PowerPoint</Application>
  <PresentationFormat>Widescreen</PresentationFormat>
  <Paragraphs>11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Μάθημα Μουσικής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Πάτησε τους πιο κάτω συνδέσμους και με το τύμπανό σου παίξε τα ρυθμικά σχήματα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Μουσικής</dc:title>
  <dc:creator>Panayiota Michael</dc:creator>
  <cp:lastModifiedBy>Panayiota Michael</cp:lastModifiedBy>
  <cp:revision>7</cp:revision>
  <dcterms:created xsi:type="dcterms:W3CDTF">2020-04-22T08:32:30Z</dcterms:created>
  <dcterms:modified xsi:type="dcterms:W3CDTF">2020-04-24T16:24:28Z</dcterms:modified>
</cp:coreProperties>
</file>