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0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6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7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49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82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20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09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28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34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0B55-DF0C-448B-8706-444546A76519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C3E2-E0E7-463E-A957-0B1606706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63" y="459316"/>
            <a:ext cx="11600873" cy="639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6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406399"/>
            <a:ext cx="11360727" cy="601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264669"/>
            <a:ext cx="11157528" cy="614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9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64" y="292943"/>
            <a:ext cx="11296072" cy="617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2" y="203200"/>
            <a:ext cx="11249891" cy="65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927" y="267877"/>
            <a:ext cx="10815782" cy="650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5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2020-04-01T09:21:35Z</dcterms:created>
  <dcterms:modified xsi:type="dcterms:W3CDTF">2020-04-01T09:38:17Z</dcterms:modified>
</cp:coreProperties>
</file>