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4" r:id="rId4"/>
    <p:sldId id="259" r:id="rId5"/>
    <p:sldId id="266" r:id="rId6"/>
    <p:sldId id="260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57C00-5879-4CB2-9BAC-EF2157F40824}" v="4" dt="2020-04-24T10:10:36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1F057C00-5879-4CB2-9BAC-EF2157F40824}"/>
    <pc:docChg chg="undo custSel addSld delSld modSld sldOrd">
      <pc:chgData name="Panayiota Michael" userId="a68fa80d3622446a" providerId="LiveId" clId="{1F057C00-5879-4CB2-9BAC-EF2157F40824}" dt="2020-04-24T10:12:55.702" v="174" actId="20577"/>
      <pc:docMkLst>
        <pc:docMk/>
      </pc:docMkLst>
      <pc:sldChg chg="add del ord">
        <pc:chgData name="Panayiota Michael" userId="a68fa80d3622446a" providerId="LiveId" clId="{1F057C00-5879-4CB2-9BAC-EF2157F40824}" dt="2020-04-24T10:10:01.035" v="5"/>
        <pc:sldMkLst>
          <pc:docMk/>
          <pc:sldMk cId="566384466" sldId="260"/>
        </pc:sldMkLst>
      </pc:sldChg>
      <pc:sldChg chg="modSp">
        <pc:chgData name="Panayiota Michael" userId="a68fa80d3622446a" providerId="LiveId" clId="{1F057C00-5879-4CB2-9BAC-EF2157F40824}" dt="2020-04-24T10:12:40.410" v="150" actId="403"/>
        <pc:sldMkLst>
          <pc:docMk/>
          <pc:sldMk cId="449548267" sldId="268"/>
        </pc:sldMkLst>
        <pc:spChg chg="mod">
          <ac:chgData name="Panayiota Michael" userId="a68fa80d3622446a" providerId="LiveId" clId="{1F057C00-5879-4CB2-9BAC-EF2157F40824}" dt="2020-04-24T10:12:40.410" v="150" actId="403"/>
          <ac:spMkLst>
            <pc:docMk/>
            <pc:sldMk cId="449548267" sldId="268"/>
            <ac:spMk id="3" creationId="{FBB1F08B-FF32-4A0B-AD5E-B124EC154D90}"/>
          </ac:spMkLst>
        </pc:spChg>
      </pc:sldChg>
      <pc:sldChg chg="modSp">
        <pc:chgData name="Panayiota Michael" userId="a68fa80d3622446a" providerId="LiveId" clId="{1F057C00-5879-4CB2-9BAC-EF2157F40824}" dt="2020-04-24T10:12:55.702" v="174" actId="20577"/>
        <pc:sldMkLst>
          <pc:docMk/>
          <pc:sldMk cId="1324085043" sldId="269"/>
        </pc:sldMkLst>
        <pc:spChg chg="mod">
          <ac:chgData name="Panayiota Michael" userId="a68fa80d3622446a" providerId="LiveId" clId="{1F057C00-5879-4CB2-9BAC-EF2157F40824}" dt="2020-04-24T10:12:55.702" v="174" actId="20577"/>
          <ac:spMkLst>
            <pc:docMk/>
            <pc:sldMk cId="1324085043" sldId="269"/>
            <ac:spMk id="2" creationId="{5910001A-567C-48B8-B6A7-1B0B111D69EA}"/>
          </ac:spMkLst>
        </pc:spChg>
      </pc:sldChg>
      <pc:sldChg chg="add del">
        <pc:chgData name="Panayiota Michael" userId="a68fa80d3622446a" providerId="LiveId" clId="{1F057C00-5879-4CB2-9BAC-EF2157F40824}" dt="2020-04-24T10:09:50.903" v="2" actId="2696"/>
        <pc:sldMkLst>
          <pc:docMk/>
          <pc:sldMk cId="891337857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3526-FDE1-4382-A18B-F021621BA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B24F2-F804-4C47-81C2-C3B2CFB4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2A270-342A-40D6-A1B3-01C84596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55C6-8C75-448E-8E87-5DAAE356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09373-8BB9-4491-A6DA-1FE9DD67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E84B-E370-4613-8F3D-5665C82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0FFE3-F794-4C82-928B-0BD20FB91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859A3-034A-41A3-9913-842C92FE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9B9B2-69F9-4060-8329-C0736DA6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577F-A0EE-494E-BCF1-3DF12200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E5E0B-FC6B-470A-8F9D-804E687A3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453CD-23BF-4B61-8478-A5BF179E4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68FC3-835E-4B98-BCDA-DE1C68C0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48AF-7533-4E25-90E7-E3E42870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6F70-F27D-4EF6-8F3A-096D5F0D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8911-9C71-4FAB-A59D-F9DCA74A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B646-6C20-43AE-9949-14DBEA5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533D-098B-4F3D-BBEF-73ECE869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7A83-D5A9-488F-9B62-3081B87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7CBB-67AE-4CFE-968B-73D4F050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55D1-6AC0-4068-B630-3D47D341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8D55-0F95-4B36-91B2-ADC01A349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A3AF-B373-46DF-A008-B1B4C759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0817-2EC1-40B1-A334-B817CCAF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3479-51BF-47B5-AB2B-DEE3EE7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25EF-9983-46F2-83F6-43BBFF59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0A92-856A-4C51-B03B-B29208FBD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BF0C-7D34-4B2A-A5EC-74C763AE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8AFB0-D9CE-47A6-8EDF-5FBB9DF9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C58F-3F61-4008-8886-89F9F0D6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2C9B5-1D92-42E6-8E6C-6E0AD2F2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1C3F-E354-4B7E-B1AB-9F13A2D1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BBAE7-1BB3-4E6A-AF99-99576658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589C-8B3B-4772-BD13-CAFD988FE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1043D-8B18-48EA-9675-CC4DB45D1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016F2-1F18-42C1-9956-E67A86241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60D99-A030-4CED-86CF-97A50783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BE0AA-6486-47C1-B328-167A39E9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A091D-4AD0-4B30-9ED3-360DAD3D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4416-B1F8-48A1-833B-982F6694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F9FE8-444E-4031-B4E2-1774AB06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75FE-4A60-441B-B776-FBCA3D22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9C5F0-8B72-4FA1-B87E-A84BB6E0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DE584-6F7F-477F-982A-FE3F38D5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4BF66-F0CD-431D-86D0-61D05769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5F8B-C3BD-40D1-BCA4-5923DA4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99C8-C8C1-435C-82B9-4C4E8065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FCEE-D700-4479-84EE-8DD0ABA2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B996D-CDBA-4982-808C-0F346336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B0A25-1466-4B14-A626-948E1257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2D539-D7E6-40E8-8137-EDAD3A13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D7E77-B145-447D-AB16-967E6FDD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DAC7-E944-4020-8637-05BA3DE5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DE6A-55D4-41D2-A1CC-110ACC4F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FBED3-ABC7-48E8-9DEA-1F6AA40C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AEB69-DAEC-427D-B6DA-684C5EB4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3482-1F40-430C-8424-4DC42CD2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72B6-18C7-461E-9433-54556FA2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9CB36-41CE-4712-B5F1-ED34D5BB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F42C-5916-48FA-8A4E-3E9BBD43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DE3B-B2A4-4268-AD2F-02666657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0EA6-67CF-4437-A6EA-EBA1AA2CA05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18C84-CB9E-4D99-998D-84294521D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BBAA-8D9B-48C0-8026-A2DCEF6D3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897D-ECC4-41D2-8C1A-C6DF2031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&amp;esrc=s&amp;frm=1&amp;source=images&amp;cd=&amp;cad=rja&amp;docid=U7_IlBZc6CNkVM&amp;tbnid=gA53GUwN2GdifM:&amp;ved=0CAUQjRw&amp;url=http://www.southwesthealth.org/mri/about-mri.html&amp;ei=YwIwUsCOGees0wWE0ICIDw&amp;bvm=bv.51773540,d.ZG4&amp;psig=AFQjCNFWeSZcqNAofExqEIJj_h_Nmo32kw&amp;ust=13789643473270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x looking at the camera&#10;&#10;Description automatically generated">
            <a:extLst>
              <a:ext uri="{FF2B5EF4-FFF2-40B4-BE49-F238E27FC236}">
                <a16:creationId xmlns:a16="http://schemas.microsoft.com/office/drawing/2014/main" id="{181A1FE1-1F17-420D-999C-AEE5C5BD9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2" b="11178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70777-4019-47F8-9E9A-A3BCB96C8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45" y="0"/>
            <a:ext cx="4710628" cy="2423711"/>
          </a:xfrm>
        </p:spPr>
        <p:txBody>
          <a:bodyPr anchor="b">
            <a:normAutofit/>
          </a:bodyPr>
          <a:lstStyle/>
          <a:p>
            <a:pPr algn="l"/>
            <a:r>
              <a:rPr lang="el-GR" sz="4000" b="1" i="1" dirty="0">
                <a:solidFill>
                  <a:schemeClr val="bg1"/>
                </a:solidFill>
              </a:rPr>
              <a:t>ΦΥΣΙΚΕΣ ΕΠΙΣΤΗΜΕΣ</a:t>
            </a:r>
            <a:br>
              <a:rPr lang="el-GR" sz="4000" b="1" i="1" dirty="0">
                <a:solidFill>
                  <a:schemeClr val="bg1"/>
                </a:solidFill>
              </a:rPr>
            </a:br>
            <a:br>
              <a:rPr lang="el-GR" sz="4000" b="1" i="1" dirty="0">
                <a:solidFill>
                  <a:schemeClr val="bg1"/>
                </a:solidFill>
              </a:rPr>
            </a:br>
            <a:r>
              <a:rPr lang="el-GR" sz="4000" b="1" i="1" dirty="0">
                <a:solidFill>
                  <a:schemeClr val="bg1"/>
                </a:solidFill>
              </a:rPr>
              <a:t>ΔΑΣΚΑΛΑ:</a:t>
            </a:r>
            <a:br>
              <a:rPr lang="el-GR" sz="4000" b="1" i="1" dirty="0">
                <a:solidFill>
                  <a:schemeClr val="bg1"/>
                </a:solidFill>
              </a:rPr>
            </a:br>
            <a:r>
              <a:rPr lang="el-GR" sz="4000" b="1" i="1" dirty="0">
                <a:solidFill>
                  <a:schemeClr val="bg1"/>
                </a:solidFill>
              </a:rPr>
              <a:t>ΠΑΝΑΓΙΩΤΑ ΜΙΧΑΗΛ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0FC826-562B-42DB-8854-93B70B38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787907"/>
            <a:ext cx="5126736" cy="51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FC895-1F71-4215-9DD8-879C3C6F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510" y="554804"/>
            <a:ext cx="5349883" cy="533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Αγαπητά μου παιδιά, 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Ελπίζω να είστε όλοι καλά!</a:t>
            </a:r>
          </a:p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Όπως σας έχω συνηθίσει, ετοίμασα αυτή την παρουσίαση! Αυτή τη φορά για το ΣΩΜΑ!</a:t>
            </a:r>
          </a:p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Αφού την μελετήσετε καλά, παρακαλώ στη συνέχεια να κάνετε την κατασκευή που προτείνω</a:t>
            </a:r>
            <a:r>
              <a:rPr lang="en-GB" sz="2000" dirty="0">
                <a:latin typeface="Comic Sans MS" panose="030F0702030302020204" pitchFamily="66" charset="0"/>
              </a:rPr>
              <a:t> (</a:t>
            </a:r>
            <a:r>
              <a:rPr lang="el-GR" sz="2000" dirty="0">
                <a:latin typeface="Comic Sans MS" panose="030F0702030302020204" pitchFamily="66" charset="0"/>
              </a:rPr>
              <a:t>ή και τις δύο αν θέλετε</a:t>
            </a:r>
            <a:r>
              <a:rPr lang="en-GB" sz="2000" dirty="0">
                <a:latin typeface="Comic Sans MS" panose="030F0702030302020204" pitchFamily="66" charset="0"/>
              </a:rPr>
              <a:t>)</a:t>
            </a:r>
            <a:r>
              <a:rPr lang="el-GR" sz="2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l-G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000" b="1" dirty="0">
                <a:latin typeface="Comic Sans MS" panose="030F0702030302020204" pitchFamily="66" charset="0"/>
              </a:rPr>
              <a:t>Αναμένω την κατασκευή σας στο </a:t>
            </a:r>
            <a:r>
              <a:rPr lang="en-GB" sz="2000" b="1" dirty="0">
                <a:latin typeface="Comic Sans MS" panose="030F0702030302020204" pitchFamily="66" charset="0"/>
              </a:rPr>
              <a:t>panayiotamichael210@gmail.com.</a:t>
            </a: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Καλή συνέχεια σε όλους,</a:t>
            </a:r>
          </a:p>
          <a:p>
            <a:pPr marL="0" indent="0">
              <a:buNone/>
            </a:pPr>
            <a:r>
              <a:rPr lang="el-GR" sz="2000" dirty="0">
                <a:latin typeface="Comic Sans MS" panose="030F0702030302020204" pitchFamily="66" charset="0"/>
              </a:rPr>
              <a:t>κα Παναγιώτα!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Τι</a:t>
            </a:r>
            <a:r>
              <a:rPr lang="en-US" sz="33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σας </a:t>
            </a:r>
            <a:r>
              <a:rPr lang="en-US" sz="33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θυμίζουν</a:t>
            </a:r>
            <a:r>
              <a:rPr lang="en-US" sz="33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οι</a:t>
            </a:r>
            <a:r>
              <a:rPr lang="en-US" sz="33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εικόνες</a:t>
            </a:r>
            <a:r>
              <a:rPr lang="en-US" sz="33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18628-4DEB-4FCE-AF74-FAD355261EE3}"/>
              </a:ext>
            </a:extLst>
          </p:cNvPr>
          <p:cNvSpPr/>
          <p:nvPr/>
        </p:nvSpPr>
        <p:spPr>
          <a:xfrm>
            <a:off x="299707" y="1736309"/>
            <a:ext cx="6488675" cy="485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 fontAlgn="base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Είν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αι φωτογραφίες που απεικονίζουν εσωτερικά όργανα του σώματος!</a:t>
            </a:r>
          </a:p>
          <a:p>
            <a:pPr marL="57150" indent="-285750" fontAlgn="base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 fontAlgn="base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Αυτές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χρησιμο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ποιούν οι γιατροί για να 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ετάσουν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εσωτερικά όργανα του σώματος που δεν φαίνονται εξωτερικα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 fontAlgn="base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 fontAlgn="base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φωτογραφίες αυτές ονομάζονται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ΑΚΤΙΝΟΓΡΑΦΙΑ και ΤΟΜΟΓΡΑΦΙΑ!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2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Έχεις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κάνε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εσύ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οτέ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ποιο από τα δύο;</a:t>
            </a:r>
          </a:p>
          <a:p>
            <a:pPr indent="-2286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026" name="Picture 2" descr="C:\Users\nap044\Desktop\Αναθεώρηση\To swma C\imagesCAFKZS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-2" b="22017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outhwesthealth.org/mri/images/ct-image.png">
            <a:hlinkClick r:id="rId3"/>
            <a:extLst>
              <a:ext uri="{FF2B5EF4-FFF2-40B4-BE49-F238E27FC236}">
                <a16:creationId xmlns:a16="http://schemas.microsoft.com/office/drawing/2014/main" id="{9EBBE40D-D5AC-421A-B23C-109E00258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3" r="1" b="31873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3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9734" y="908720"/>
            <a:ext cx="18105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478" y="264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Πού θα συναντήσετε το πιο κάτω σκηνικό;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1998053" y="5143772"/>
            <a:ext cx="3074148" cy="555717"/>
          </a:xfrm>
          <a:prstGeom prst="homePlate">
            <a:avLst/>
          </a:prstGeom>
          <a:scene3d>
            <a:camera prst="orthographicFront">
              <a:rot lat="2400000" lon="600000" rev="21000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Ευγένιος  Ιπποοκράτους</a:t>
            </a:r>
          </a:p>
          <a:p>
            <a:pPr algn="ctr"/>
            <a:r>
              <a:rPr lang="el-GR" dirty="0"/>
              <a:t>Ειδικός Γαστρεντερλόγος</a:t>
            </a:r>
          </a:p>
        </p:txBody>
      </p:sp>
      <p:sp>
        <p:nvSpPr>
          <p:cNvPr id="9" name="Pentagon 8"/>
          <p:cNvSpPr/>
          <p:nvPr/>
        </p:nvSpPr>
        <p:spPr>
          <a:xfrm>
            <a:off x="2479148" y="4264554"/>
            <a:ext cx="3244771" cy="676891"/>
          </a:xfrm>
          <a:prstGeom prst="homePlate">
            <a:avLst/>
          </a:prstGeom>
          <a:scene3d>
            <a:camera prst="orthographicFront">
              <a:rot lat="0" lon="3000000" rev="600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Ευδοξία Θεράποντος</a:t>
            </a:r>
          </a:p>
          <a:p>
            <a:pPr algn="ctr"/>
            <a:r>
              <a:rPr lang="el-GR" dirty="0"/>
              <a:t>Ειδική </a:t>
            </a:r>
            <a:r>
              <a:rPr lang="el-GR" dirty="0" err="1"/>
              <a:t>Ηπατολόγος</a:t>
            </a:r>
            <a:r>
              <a:rPr lang="el-GR" dirty="0"/>
              <a:t> </a:t>
            </a:r>
          </a:p>
        </p:txBody>
      </p:sp>
      <p:sp>
        <p:nvSpPr>
          <p:cNvPr id="4" name="Pentagon 3"/>
          <p:cNvSpPr/>
          <p:nvPr/>
        </p:nvSpPr>
        <p:spPr>
          <a:xfrm>
            <a:off x="2703521" y="2553623"/>
            <a:ext cx="2744502" cy="648072"/>
          </a:xfrm>
          <a:prstGeom prst="homePlate">
            <a:avLst/>
          </a:prstGeom>
          <a:scene3d>
            <a:camera prst="orthographicFront">
              <a:rot lat="1792452" lon="3000000" rev="172839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Ευέλθων</a:t>
            </a:r>
            <a:r>
              <a:rPr lang="el-GR" dirty="0"/>
              <a:t> </a:t>
            </a:r>
            <a:r>
              <a:rPr lang="el-GR" dirty="0" err="1"/>
              <a:t>Ιατρόπουλος</a:t>
            </a:r>
            <a:endParaRPr lang="el-GR" dirty="0"/>
          </a:p>
          <a:p>
            <a:pPr algn="ctr"/>
            <a:r>
              <a:rPr lang="el-GR" dirty="0"/>
              <a:t>Ειδικός Καρδιολόγος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2279575" y="1628801"/>
            <a:ext cx="2880321" cy="720080"/>
          </a:xfrm>
          <a:prstGeom prst="homePlate">
            <a:avLst/>
          </a:prstGeom>
          <a:scene3d>
            <a:camera prst="orthographicFront">
              <a:rot lat="600000" lon="300000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Ζωή </a:t>
            </a:r>
            <a:r>
              <a:rPr lang="el-GR" dirty="0" err="1"/>
              <a:t>Φαρμακαλίδου</a:t>
            </a:r>
            <a:endParaRPr lang="el-GR" dirty="0"/>
          </a:p>
          <a:p>
            <a:pPr algn="ctr"/>
            <a:r>
              <a:rPr lang="el-GR" dirty="0"/>
              <a:t>Ειδική Νεφρολόγος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2358053" y="3411740"/>
            <a:ext cx="2723361" cy="720080"/>
          </a:xfrm>
          <a:prstGeom prst="homePlat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Εμμανουήλ  </a:t>
            </a:r>
            <a:r>
              <a:rPr lang="el-GR" dirty="0" err="1"/>
              <a:t>Καλοζωίδης</a:t>
            </a:r>
            <a:endParaRPr lang="el-GR" dirty="0"/>
          </a:p>
          <a:p>
            <a:pPr algn="ctr"/>
            <a:r>
              <a:rPr lang="el-GR" dirty="0"/>
              <a:t>Ειδικός Πνευμονολόγος</a:t>
            </a:r>
          </a:p>
        </p:txBody>
      </p:sp>
      <p:pic>
        <p:nvPicPr>
          <p:cNvPr id="4104" name="Picture 8" descr="Girl Think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03" y="1842664"/>
            <a:ext cx="2376265" cy="45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4572000" y="1215167"/>
            <a:ext cx="3538958" cy="1771873"/>
          </a:xfrm>
          <a:prstGeom prst="cloudCallout">
            <a:avLst>
              <a:gd name="adj1" fmla="val 15559"/>
              <a:gd name="adj2" fmla="val 49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l-GR" dirty="0">
                <a:solidFill>
                  <a:schemeClr val="tx1"/>
                </a:solidFill>
              </a:rPr>
              <a:t>Πού πρέπει να πάω;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5EE60D-A4F9-4D58-9BBA-CD7AD5E0C95E}"/>
              </a:ext>
            </a:extLst>
          </p:cNvPr>
          <p:cNvSpPr/>
          <p:nvPr/>
        </p:nvSpPr>
        <p:spPr>
          <a:xfrm>
            <a:off x="8186417" y="908720"/>
            <a:ext cx="3762917" cy="529904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l-GR" b="1" dirty="0"/>
              <a:t>Σε όλα αυτά τα ιατρεία θα βρούμε τους διάφορους γιατρούς που θεραπεύουν τα διάφορα όργανα (π.χ. ο καρδιολόγος θεραπεύει τις παθήσεις της καρδίας, ο πνευμονολόγος των πνευμόνων, ο νεφρολόγος των νεφρών, ο γαστρεντερολόγος των εντέρων, ο ηπατολόγος του ήπατος δηλ. του συκωτιού).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8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0605-A75C-46E7-9021-F3B16F10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Αν</a:t>
            </a:r>
            <a:r>
              <a:rPr lang="en-US" sz="6000" dirty="0"/>
              <a:t>αγνωρίζεις τα  όργανα;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5CF27-DA23-4D01-87C0-E8A3C581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2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Εσωτερικά όργανα του σώματος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5917" y="4244351"/>
            <a:ext cx="392092" cy="26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/>
          <p:cNvSpPr/>
          <p:nvPr/>
        </p:nvSpPr>
        <p:spPr>
          <a:xfrm>
            <a:off x="1906239" y="1493679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εγκέφαλος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8209" y="2733337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πνεύμονες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68209" y="1500986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καρδία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34713" y="4010928"/>
            <a:ext cx="120921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στομάχι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124744"/>
            <a:ext cx="4533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B5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A564F-A45C-4140-83DC-82172BE5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600" dirty="0">
                <a:solidFill>
                  <a:srgbClr val="FFFFFF"/>
                </a:solidFill>
              </a:rPr>
              <a:t>Παρατήρησε το διάγραμμα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A49CE6-FF51-4EF7-A5AE-2D876465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0156" y="202740"/>
            <a:ext cx="4694564" cy="59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1C6-DB50-4267-B940-6389D0FC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  <a:t>Εργασία για το σπίτι!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1F08B-FF32-4A0B-AD5E-B124EC15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41" y="1756945"/>
            <a:ext cx="5220075" cy="497602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l-GR" sz="3200" b="1" dirty="0"/>
              <a:t>Κατασκευή 1 (βλέπε αρχείο)</a:t>
            </a:r>
          </a:p>
          <a:p>
            <a:pPr marL="0" indent="0" algn="just">
              <a:buNone/>
            </a:pPr>
            <a:endParaRPr lang="el-GR" sz="1900" b="1" dirty="0"/>
          </a:p>
          <a:p>
            <a:pPr marL="0" indent="0" algn="just">
              <a:buNone/>
            </a:pPr>
            <a:endParaRPr lang="en-US" sz="19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46B81141-377D-44CF-9073-1B5D8D410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001A-567C-48B8-B6A7-1B0B111D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300" b="1" dirty="0"/>
              <a:t>Κατασκευή 2:</a:t>
            </a:r>
            <a:br>
              <a:rPr lang="en-US" sz="3300" b="1" dirty="0"/>
            </a:br>
            <a:br>
              <a:rPr lang="en-US" sz="3300" b="1" dirty="0"/>
            </a:br>
            <a:r>
              <a:rPr lang="en-US" sz="3300" b="1" dirty="0"/>
              <a:t>Δοκίμασε με μπατονέτες να φτιάξεις τον δικό σου σκελετό.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416797-F8C4-4A61-B0E4-85BB73668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82" b="7053"/>
          <a:stretch/>
        </p:blipFill>
        <p:spPr>
          <a:xfrm>
            <a:off x="523982" y="10"/>
            <a:ext cx="55816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ΦΥΣΙΚΕΣ ΕΠΙΣΤΗΜΕΣ  ΔΑΣΚΑΛΑ: ΠΑΝΑΓΙΩΤΑ ΜΙΧΑΗΛ</vt:lpstr>
      <vt:lpstr>PowerPoint Presentation</vt:lpstr>
      <vt:lpstr>Τι σας θυμίζουν οι εικόνες;</vt:lpstr>
      <vt:lpstr>Πού θα συναντήσετε το πιο κάτω σκηνικό;</vt:lpstr>
      <vt:lpstr>Αναγνωρίζεις τα  όργανα;</vt:lpstr>
      <vt:lpstr>Εσωτερικά όργανα του σώματος</vt:lpstr>
      <vt:lpstr>Παρατήρησε το διάγραμμα</vt:lpstr>
      <vt:lpstr>Εργασία για το σπίτι!</vt:lpstr>
      <vt:lpstr>Κατασκευή 2:  Δοκίμασε με μπατονέτες να φτιάξεις τον δικό σου σκελετό.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ΦΥΣΙΚΕΣ ΕΠΙΣΤΗΜΕΣ  ΔΑΣΚΑΛΑ: ΠΑΝΑΓΙΩΤΑ ΜΙΧΑΗΛ</dc:title>
  <dc:creator>Panayiota Michael</dc:creator>
  <cp:lastModifiedBy>Panayiota Michael</cp:lastModifiedBy>
  <cp:revision>4</cp:revision>
  <dcterms:created xsi:type="dcterms:W3CDTF">2020-04-24T10:05:52Z</dcterms:created>
  <dcterms:modified xsi:type="dcterms:W3CDTF">2020-04-24T15:51:40Z</dcterms:modified>
</cp:coreProperties>
</file>