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7" r:id="rId10"/>
    <p:sldId id="256" r:id="rId11"/>
    <p:sldId id="258" r:id="rId12"/>
    <p:sldId id="259" r:id="rId13"/>
    <p:sldId id="266" r:id="rId14"/>
    <p:sldId id="265" r:id="rId15"/>
    <p:sldId id="264" r:id="rId16"/>
    <p:sldId id="263" r:id="rId17"/>
    <p:sldId id="262" r:id="rId18"/>
    <p:sldId id="267" r:id="rId19"/>
    <p:sldId id="261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48DFB-30FE-4676-BFF2-015460B66000}" v="2" dt="2020-05-07T05:59:1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8B628DE4-A0DC-43D2-867D-2AA664901987}"/>
    <pc:docChg chg="modSld">
      <pc:chgData name="Panayiota Michael" userId="a68fa80d3622446a" providerId="LiveId" clId="{8B628DE4-A0DC-43D2-867D-2AA664901987}" dt="2020-05-07T05:51:35.780" v="0" actId="115"/>
      <pc:docMkLst>
        <pc:docMk/>
      </pc:docMkLst>
      <pc:sldChg chg="modSp">
        <pc:chgData name="Panayiota Michael" userId="a68fa80d3622446a" providerId="LiveId" clId="{8B628DE4-A0DC-43D2-867D-2AA664901987}" dt="2020-05-07T05:51:35.780" v="0" actId="115"/>
        <pc:sldMkLst>
          <pc:docMk/>
          <pc:sldMk cId="1191322886" sldId="268"/>
        </pc:sldMkLst>
        <pc:spChg chg="mod">
          <ac:chgData name="Panayiota Michael" userId="a68fa80d3622446a" providerId="LiveId" clId="{8B628DE4-A0DC-43D2-867D-2AA664901987}" dt="2020-05-07T05:51:35.780" v="0" actId="115"/>
          <ac:spMkLst>
            <pc:docMk/>
            <pc:sldMk cId="1191322886" sldId="268"/>
            <ac:spMk id="5" creationId="{D3EAC6AB-92F4-415A-801D-C557CF73B9B9}"/>
          </ac:spMkLst>
        </pc:spChg>
      </pc:sldChg>
    </pc:docChg>
  </pc:docChgLst>
  <pc:docChgLst>
    <pc:chgData name="Panayiota Michael" userId="a68fa80d3622446a" providerId="LiveId" clId="{2B548DFB-30FE-4676-BFF2-015460B66000}"/>
    <pc:docChg chg="modSld">
      <pc:chgData name="Panayiota Michael" userId="a68fa80d3622446a" providerId="LiveId" clId="{2B548DFB-30FE-4676-BFF2-015460B66000}" dt="2020-05-07T05:59:28.992" v="17" actId="113"/>
      <pc:docMkLst>
        <pc:docMk/>
      </pc:docMkLst>
      <pc:sldChg chg="modSp">
        <pc:chgData name="Panayiota Michael" userId="a68fa80d3622446a" providerId="LiveId" clId="{2B548DFB-30FE-4676-BFF2-015460B66000}" dt="2020-05-07T05:59:28.992" v="17" actId="113"/>
        <pc:sldMkLst>
          <pc:docMk/>
          <pc:sldMk cId="1191322886" sldId="268"/>
        </pc:sldMkLst>
        <pc:spChg chg="mod">
          <ac:chgData name="Panayiota Michael" userId="a68fa80d3622446a" providerId="LiveId" clId="{2B548DFB-30FE-4676-BFF2-015460B66000}" dt="2020-05-07T05:59:28.992" v="17" actId="113"/>
          <ac:spMkLst>
            <pc:docMk/>
            <pc:sldMk cId="1191322886" sldId="268"/>
            <ac:spMk id="6" creationId="{4BB7C0B5-C58C-44EC-977B-57D7F2B7A790}"/>
          </ac:spMkLst>
        </pc:spChg>
        <pc:picChg chg="mod">
          <ac:chgData name="Panayiota Michael" userId="a68fa80d3622446a" providerId="LiveId" clId="{2B548DFB-30FE-4676-BFF2-015460B66000}" dt="2020-05-07T05:59:10.045" v="0" actId="1076"/>
          <ac:picMkLst>
            <pc:docMk/>
            <pc:sldMk cId="1191322886" sldId="268"/>
            <ac:picMk id="7" creationId="{19F0253C-C050-4282-8150-30E98B180B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892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442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06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800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47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1825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484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002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97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68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9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7A0A-AA24-40A5-8A9F-299B423078A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A9D4-716C-4A82-9232-6B52D3B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nayiotamichael210@gmail.com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D198D-6648-4173-8F55-3448F24B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AC6AB-92F4-415A-801D-C557CF73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740442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Αγαπητά μου παιδιά,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 παρουσίαση αυτή θα σας θυμήσει τις </a:t>
            </a:r>
            <a:r>
              <a:rPr lang="el-G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ζώνες χρήσης της γης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όπως τις έχουμε μάθει στην τάξη. Επίσης, εδώ θα μάθετε και κάποια </a:t>
            </a:r>
            <a:r>
              <a:rPr lang="el-G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επαγγέλματα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που ίσως δεν γνωρίζατε μέχρι τώρα.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Αφού δείτε την παρουσίαση παρακαλώ </a:t>
            </a:r>
            <a:r>
              <a:rPr lang="el-GR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συμπληρώστε τις σελίδες 32 και 33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του βιβλίου σας (</a:t>
            </a:r>
            <a:r>
              <a:rPr lang="el-GR" sz="1800" i="1" dirty="0">
                <a:latin typeface="Arial" panose="020B0604020202020204" pitchFamily="34" charset="0"/>
                <a:cs typeface="Arial" panose="020B0604020202020204" pitchFamily="34" charset="0"/>
              </a:rPr>
              <a:t>Γνωρίζω τον κόσμο μου-Γεωγραφία Γ’ Δημοτικού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Παρακαλώ να μου σταλούν οι εργασίες σας είτε μέσω του ηλ.ταχυδρομείου στο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panayiotamichael210@gmail.com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είτε μέσω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Καλή εργασία, 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 Παναγιώτα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C0B5-C58C-44EC-977B-57D7F2B7A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b="1" dirty="0"/>
          </a:p>
          <a:p>
            <a:r>
              <a:rPr lang="el-GR" b="1" dirty="0">
                <a:latin typeface="Comic Sans MS" panose="030F0702030302020204" pitchFamily="66" charset="0"/>
              </a:rPr>
              <a:t>***Παρακαλώ κατεβάστε το αρχείο της παρουσίασης και βάλτε το σε μορφή </a:t>
            </a:r>
            <a:r>
              <a:rPr lang="en-GB" b="1" dirty="0">
                <a:latin typeface="Comic Sans MS" panose="030F0702030302020204" pitchFamily="66" charset="0"/>
              </a:rPr>
              <a:t>Slide Show </a:t>
            </a:r>
            <a:r>
              <a:rPr lang="el-GR" b="1" dirty="0">
                <a:latin typeface="Comic Sans MS" panose="030F0702030302020204" pitchFamily="66" charset="0"/>
              </a:rPr>
              <a:t>για να γίνει διαδραστικό.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7" name="Picture 2" descr="Free Cartoon Earth Pictures, Download Free Clip Art, Free Clip Art ...">
            <a:extLst>
              <a:ext uri="{FF2B5EF4-FFF2-40B4-BE49-F238E27FC236}">
                <a16:creationId xmlns:a16="http://schemas.microsoft.com/office/drawing/2014/main" id="{19F0253C-C050-4282-8150-30E98B180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338"/>
          <a:stretch/>
        </p:blipFill>
        <p:spPr bwMode="auto">
          <a:xfrm>
            <a:off x="76839" y="188640"/>
            <a:ext cx="3465153" cy="347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2288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Εκπαιδευτικός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-s-msn-com.akamaized.net/tenant/amp/entityid/BBN0nOE.img?h=416&amp;w=624&amp;m=6&amp;q=60&amp;u=t&amp;o=f&amp;l=f&amp;x=472&amp;y=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74" y="1556792"/>
            <a:ext cx="6724074" cy="43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20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Γεωργός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yourdictionary.com/images/definitions/lg/4320.fa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31391" cy="43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99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Κτηνοτρόφος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cdn.newsapi.com.au/image/v1/ae08509ca0de83386af1e888e76cab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77472" cy="48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07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Τραπεζικός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www.news247.gr/img/2438/6267189/004000/w460mobile/460/tra070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536504" cy="33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urokerdos.com/wp-content/uploads/2018/03/boc-HIGH-2-800x500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544616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77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Οδηγός λεωφορείου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inspiredmichigan.com/galleries/Features/colleen_school_bus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08712" cy="42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84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Οικοδόμος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img.documentonews.gr/unsafe/1000x600/smart/http:/img.dash.documentonews.gr/documento/imagegrid/2017/01/13/5878e57dcd3a187fcc61df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g.documentonews.gr/unsafe/1000x600/smart/http:/img.dash.documentonews.gr/documento/imagegrid/2017/01/13/5878e57dcd3a187fcc61dfd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img.documentonews.gr/unsafe/1000x600/smart/http:/img.dash.documentonews.gr/documento/imagegrid/2017/01/13/5878e57dcd3a187fcc61dfd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35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96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static2.car.gr/13859879_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1626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02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Φαρμακοποιός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cdn7.bbend.net/media/com_news/story/2015/01/15/324737/main/81ea2f5bdb581794fa7a7b58c3eef7e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55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Τεχνίτης (ειδικεύεται σε μία τέχνη)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 bwMode="auto">
          <a:xfrm>
            <a:off x="755576" y="1417638"/>
            <a:ext cx="7881561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90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Πωλητής/τρια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www.iaggelies.com/uploads/cache/Fotolia_7082349_Subscription_L1-396-s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13912"/>
          <a:stretch/>
        </p:blipFill>
        <p:spPr bwMode="auto">
          <a:xfrm>
            <a:off x="1619672" y="1772816"/>
            <a:ext cx="6368611" cy="44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23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0AD761-AE93-4A7F-83E5-050CA8E07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0"/>
          <a:stretch/>
        </p:blipFill>
        <p:spPr>
          <a:xfrm>
            <a:off x="1" y="10"/>
            <a:ext cx="349072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FA26D-1D0E-40F5-A2FC-0205BFF7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23" y="2708920"/>
            <a:ext cx="6409869" cy="117919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l-GR" sz="6600" b="1" dirty="0">
                <a:solidFill>
                  <a:srgbClr val="FF0000"/>
                </a:solidFill>
              </a:rPr>
              <a:t>Παιχνίδι γνώσης! </a:t>
            </a:r>
            <a:br>
              <a:rPr lang="el-GR" sz="6600" b="1" dirty="0"/>
            </a:br>
            <a:r>
              <a:rPr lang="el-GR" sz="6600" b="1" i="1" u="sng" dirty="0">
                <a:solidFill>
                  <a:schemeClr val="accent6">
                    <a:lumMod val="75000"/>
                  </a:schemeClr>
                </a:solidFill>
              </a:rPr>
              <a:t>Χρήσεις της γης από τους ανθρώπους!</a:t>
            </a:r>
            <a:endParaRPr lang="en-US" sz="6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4323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Γιατρός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s://www.damagas.gr/images/blog/plastikos_xeirourgos_aisthitik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5703"/>
            <a:ext cx="5184576" cy="52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4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Έχει πολλά ξενοδοχεία, πισίνες, πεζόδρομο με ταβέρνες και εστιατόρια!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2213"/>
            <a:ext cx="8229600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Τουριστική Ζώνη!!!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touristic z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 bwMode="auto">
          <a:xfrm>
            <a:off x="3871376" y="3284984"/>
            <a:ext cx="5070423" cy="321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44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Έχει πολλά εργοστάσια, μηχανικούς και είναι συνήθως λίγο μακριά από σπίτια!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Βιομηχανική – Βιοτεχνική Ζώνη!!!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60960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6097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Έχει πολλά σπίτια, μικρά πάρκα, σχολεία!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Οικιστική Ζώνη!!!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832648" cy="3266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1382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Έχει πολλά δέντρα και φυτά, ίσως και δάσος!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18" y="692696"/>
            <a:ext cx="8229600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Ζώνη Προστασίας!!!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7067388" cy="364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58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Έχει πολλά καταστήματα!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Εμπορική Ζώνη!!!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9"/>
          <a:stretch/>
        </p:blipFill>
        <p:spPr bwMode="auto">
          <a:xfrm>
            <a:off x="2484748" y="2636912"/>
            <a:ext cx="5629002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6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Έχει τεράστιες εκτάσεις με χωράφια ή περιβόλια για καλλιέργεια!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Αγροτική Ζώνη!!!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5616624" cy="3741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7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0AD761-AE93-4A7F-83E5-050CA8E07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0"/>
          <a:stretch/>
        </p:blipFill>
        <p:spPr>
          <a:xfrm>
            <a:off x="1" y="10"/>
            <a:ext cx="349072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FA26D-1D0E-40F5-A2FC-0205BFF7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23" y="2132856"/>
            <a:ext cx="6409869" cy="117919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l-GR" sz="6600" b="1" dirty="0">
                <a:solidFill>
                  <a:srgbClr val="FF0000"/>
                </a:solidFill>
              </a:rPr>
              <a:t>Παιχνίδι!!</a:t>
            </a:r>
            <a:br>
              <a:rPr lang="el-GR" sz="6600" b="1" dirty="0">
                <a:solidFill>
                  <a:srgbClr val="FF0000"/>
                </a:solidFill>
              </a:rPr>
            </a:br>
            <a:r>
              <a:rPr lang="el-GR" sz="6600" b="1" dirty="0">
                <a:solidFill>
                  <a:srgbClr val="FF0000"/>
                </a:solidFill>
              </a:rPr>
              <a:t> </a:t>
            </a:r>
            <a:br>
              <a:rPr lang="el-GR" sz="6600" b="1" dirty="0"/>
            </a:br>
            <a:r>
              <a:rPr lang="el-GR" sz="6600" b="1" i="1" u="sng" dirty="0">
                <a:solidFill>
                  <a:schemeClr val="accent6">
                    <a:lumMod val="75000"/>
                  </a:schemeClr>
                </a:solidFill>
              </a:rPr>
              <a:t>Μαθαίνω πώς ονομάζονται τα διάφορα επαγγέλματα</a:t>
            </a:r>
            <a:endParaRPr lang="en-US" sz="66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94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227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Παιχνίδι γνώσης!  Χρήσεις της γης από τους ανθρώπους!</vt:lpstr>
      <vt:lpstr>Έχει πολλά ξενοδοχεία, πισίνες, πεζόδρομο με ταβέρνες και εστιατόρια!</vt:lpstr>
      <vt:lpstr>Έχει πολλά εργοστάσια, μηχανικούς και είναι συνήθως λίγο μακριά από σπίτια!</vt:lpstr>
      <vt:lpstr>Έχει πολλά σπίτια, μικρά πάρκα, σχολεία!</vt:lpstr>
      <vt:lpstr>Έχει πολλά δέντρα και φυτά, ίσως και δάσος!</vt:lpstr>
      <vt:lpstr>Έχει πολλά καταστήματα!</vt:lpstr>
      <vt:lpstr>Έχει τεράστιες εκτάσεις με χωράφια ή περιβόλια για καλλιέργεια!</vt:lpstr>
      <vt:lpstr>Παιχνίδι!!   Μαθαίνω πώς ονομάζονται τα διάφορα επαγγέλματα</vt:lpstr>
      <vt:lpstr>Εκπαιδευτικός </vt:lpstr>
      <vt:lpstr>Γεωργός</vt:lpstr>
      <vt:lpstr>Κτηνοτρόφος</vt:lpstr>
      <vt:lpstr>Τραπεζικός </vt:lpstr>
      <vt:lpstr>Οδηγός λεωφορείου </vt:lpstr>
      <vt:lpstr>Οικοδόμος </vt:lpstr>
      <vt:lpstr>Μηχανικός </vt:lpstr>
      <vt:lpstr>Φαρμακοποιός </vt:lpstr>
      <vt:lpstr>Τεχνίτης (ειδικεύεται σε μία τέχνη)</vt:lpstr>
      <vt:lpstr>Πωλητής/τρια</vt:lpstr>
      <vt:lpstr>Γιατρός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Παιχνίδι γνώσης!  Μάντεψε με τι ασχολούνται οι ήρωες!</dc:title>
  <dc:creator>user</dc:creator>
  <cp:lastModifiedBy>Panayiota Michael</cp:lastModifiedBy>
  <cp:revision>13</cp:revision>
  <dcterms:created xsi:type="dcterms:W3CDTF">2019-01-22T14:51:58Z</dcterms:created>
  <dcterms:modified xsi:type="dcterms:W3CDTF">2020-05-07T05:59:37Z</dcterms:modified>
</cp:coreProperties>
</file>