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5319-A5D8-4B84-A7A9-F1F6414F8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B057A3-C5E7-4F30-B2B7-9DE158D6D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2E2172-B2F4-4FAD-8708-531D18FB42F7}"/>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5" name="Footer Placeholder 4">
            <a:extLst>
              <a:ext uri="{FF2B5EF4-FFF2-40B4-BE49-F238E27FC236}">
                <a16:creationId xmlns:a16="http://schemas.microsoft.com/office/drawing/2014/main" id="{B7FE8C8D-408F-40C4-BAA1-3C786BB74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66C4A-B866-47CE-B633-388CE7B0B05A}"/>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255980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3D48-4074-4A2C-806D-0D313D965B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A8EF6C-8D68-422B-9DD0-79CBB23374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6E316-C7F3-4525-9323-0D0948F252BB}"/>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5" name="Footer Placeholder 4">
            <a:extLst>
              <a:ext uri="{FF2B5EF4-FFF2-40B4-BE49-F238E27FC236}">
                <a16:creationId xmlns:a16="http://schemas.microsoft.com/office/drawing/2014/main" id="{7F722C43-F413-403F-8A2B-4E80DD5D2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FEC3A-60DD-4C9E-B9F6-D085D5C95FF5}"/>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153325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B6C71-78DD-4CE5-850D-0E134E7804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2E1EFC-D21F-4415-A1BA-4DFE5234F2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31426-EA02-426E-904F-CEDD1BA57F30}"/>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5" name="Footer Placeholder 4">
            <a:extLst>
              <a:ext uri="{FF2B5EF4-FFF2-40B4-BE49-F238E27FC236}">
                <a16:creationId xmlns:a16="http://schemas.microsoft.com/office/drawing/2014/main" id="{CD9217F5-200A-4853-B95A-32001C3D6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60F8-7347-438E-83B0-02FF3DF21F8C}"/>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269723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9B58-3BD5-4DB0-B4C2-BCC88911E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80E4E-53EF-494E-91DC-811E42657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3C3D8-4125-48EC-8D58-AB46A57C4C90}"/>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5" name="Footer Placeholder 4">
            <a:extLst>
              <a:ext uri="{FF2B5EF4-FFF2-40B4-BE49-F238E27FC236}">
                <a16:creationId xmlns:a16="http://schemas.microsoft.com/office/drawing/2014/main" id="{F12AAAA0-2A5D-4744-9425-8B3E9D516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F6ABA-BC74-425C-A916-A955FEE19873}"/>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53732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9A30-4132-4B98-B6C9-13C7E33D71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6A4074-5D74-4A85-B533-598874B607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CA6CA8-C2FB-475D-9F12-F7FB60E11BBB}"/>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5" name="Footer Placeholder 4">
            <a:extLst>
              <a:ext uri="{FF2B5EF4-FFF2-40B4-BE49-F238E27FC236}">
                <a16:creationId xmlns:a16="http://schemas.microsoft.com/office/drawing/2014/main" id="{987AFABC-4392-48C3-9FFE-FDBD384E1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989C2-AB05-4D79-97BF-F222936EE5B0}"/>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379217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6790-50F5-4D8F-AF52-CCF0DCACC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1A5F63-99C3-41A2-81C7-A5E28FD1FB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06000-D816-4F74-B4E8-2588CAC267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FCB483-B141-43B0-86AC-11A3F4F30029}"/>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6" name="Footer Placeholder 5">
            <a:extLst>
              <a:ext uri="{FF2B5EF4-FFF2-40B4-BE49-F238E27FC236}">
                <a16:creationId xmlns:a16="http://schemas.microsoft.com/office/drawing/2014/main" id="{B010EFC1-1EBD-4F32-9CB4-E3A3BA1A0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0FE6E-4F29-46BA-A72B-A8C1E21928F3}"/>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60720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D514-CA76-4A92-92E0-5E68A63FAF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2851CE-CB52-4008-930F-F8FEE65F83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5F7A66-FFD9-4673-92CD-57D168247C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94510B-C0DB-4054-83B7-189143289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FAFD3-E1CE-4F86-806D-B7E958EEB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5796AC-B526-4DFC-A970-60EA843C8692}"/>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8" name="Footer Placeholder 7">
            <a:extLst>
              <a:ext uri="{FF2B5EF4-FFF2-40B4-BE49-F238E27FC236}">
                <a16:creationId xmlns:a16="http://schemas.microsoft.com/office/drawing/2014/main" id="{5C60C081-A6B9-4ED4-B2EB-B5703413F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90D123-1BF6-43A0-8403-29D60B331CC5}"/>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317318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7D7D-5A94-481A-9B13-F15B0F592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508E7-6B1F-4E8C-9F09-9F88D63680A0}"/>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4" name="Footer Placeholder 3">
            <a:extLst>
              <a:ext uri="{FF2B5EF4-FFF2-40B4-BE49-F238E27FC236}">
                <a16:creationId xmlns:a16="http://schemas.microsoft.com/office/drawing/2014/main" id="{56C578FA-BB3A-4258-BAFE-FE79FC5060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2651F-97DA-4B7D-9F9F-EAB47D4191D1}"/>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272918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A2D02-4E46-465D-B744-7724919DB319}"/>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3" name="Footer Placeholder 2">
            <a:extLst>
              <a:ext uri="{FF2B5EF4-FFF2-40B4-BE49-F238E27FC236}">
                <a16:creationId xmlns:a16="http://schemas.microsoft.com/office/drawing/2014/main" id="{AA98B067-4BEE-4CDC-ABC5-9E6E890429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5C43D1-E98E-44F5-93DD-63E937041D6F}"/>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3379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2B43-494F-4F91-8E23-6DF56050E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5AC403-67CD-45B4-8EC5-A64B66F7B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34727-E022-40BB-BBB9-B502A39B9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2BF53-4307-4B59-B920-CA26B095198F}"/>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6" name="Footer Placeholder 5">
            <a:extLst>
              <a:ext uri="{FF2B5EF4-FFF2-40B4-BE49-F238E27FC236}">
                <a16:creationId xmlns:a16="http://schemas.microsoft.com/office/drawing/2014/main" id="{C89B96D4-1181-4DB0-8113-A2CA21AB7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EEED6-F582-4BAE-A92D-9BAE29E0D38D}"/>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5856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BEA2-DD54-44D4-B575-C5E1FFDD5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B6FAE4-FBC3-4F6C-B10A-75D405D91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54425F-6DC3-4C2B-997D-B7BC63D71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C7F5E-AE17-42DA-B2A8-6437A59EA85C}"/>
              </a:ext>
            </a:extLst>
          </p:cNvPr>
          <p:cNvSpPr>
            <a:spLocks noGrp="1"/>
          </p:cNvSpPr>
          <p:nvPr>
            <p:ph type="dt" sz="half" idx="10"/>
          </p:nvPr>
        </p:nvSpPr>
        <p:spPr/>
        <p:txBody>
          <a:bodyPr/>
          <a:lstStyle/>
          <a:p>
            <a:fld id="{46761D43-7A3D-439E-A1E9-90E005C1957F}" type="datetimeFigureOut">
              <a:rPr lang="en-US" smtClean="0"/>
              <a:t>4/22/2020</a:t>
            </a:fld>
            <a:endParaRPr lang="en-US"/>
          </a:p>
        </p:txBody>
      </p:sp>
      <p:sp>
        <p:nvSpPr>
          <p:cNvPr id="6" name="Footer Placeholder 5">
            <a:extLst>
              <a:ext uri="{FF2B5EF4-FFF2-40B4-BE49-F238E27FC236}">
                <a16:creationId xmlns:a16="http://schemas.microsoft.com/office/drawing/2014/main" id="{61994B52-A88D-4E4A-AB16-2EFAA8AB8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96402-25F7-4211-BFE7-FA833F0D6DFE}"/>
              </a:ext>
            </a:extLst>
          </p:cNvPr>
          <p:cNvSpPr>
            <a:spLocks noGrp="1"/>
          </p:cNvSpPr>
          <p:nvPr>
            <p:ph type="sldNum" sz="quarter" idx="12"/>
          </p:nvPr>
        </p:nvSpPr>
        <p:spPr/>
        <p:txBody>
          <a:bodyPr/>
          <a:lstStyle/>
          <a:p>
            <a:fld id="{38F4B7EB-1C37-4C0B-B65F-1D3D1E777291}" type="slidenum">
              <a:rPr lang="en-US" smtClean="0"/>
              <a:t>‹#›</a:t>
            </a:fld>
            <a:endParaRPr lang="en-US"/>
          </a:p>
        </p:txBody>
      </p:sp>
    </p:spTree>
    <p:extLst>
      <p:ext uri="{BB962C8B-B14F-4D97-AF65-F5344CB8AC3E}">
        <p14:creationId xmlns:p14="http://schemas.microsoft.com/office/powerpoint/2010/main" val="153479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806D2E-BF8F-4C95-A183-593CFF5FB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FF9435-BAB8-44A1-B95C-43F211082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D300F-4B0C-400C-892A-A4819148A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61D43-7A3D-439E-A1E9-90E005C1957F}" type="datetimeFigureOut">
              <a:rPr lang="en-US" smtClean="0"/>
              <a:t>4/22/2020</a:t>
            </a:fld>
            <a:endParaRPr lang="en-US"/>
          </a:p>
        </p:txBody>
      </p:sp>
      <p:sp>
        <p:nvSpPr>
          <p:cNvPr id="5" name="Footer Placeholder 4">
            <a:extLst>
              <a:ext uri="{FF2B5EF4-FFF2-40B4-BE49-F238E27FC236}">
                <a16:creationId xmlns:a16="http://schemas.microsoft.com/office/drawing/2014/main" id="{24956A28-6F32-4059-8B1E-FBFA5E26B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F3206-BC47-4A64-8A39-8AA79E8C7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4B7EB-1C37-4C0B-B65F-1D3D1E777291}" type="slidenum">
              <a:rPr lang="en-US" smtClean="0"/>
              <a:t>‹#›</a:t>
            </a:fld>
            <a:endParaRPr lang="en-US"/>
          </a:p>
        </p:txBody>
      </p:sp>
    </p:spTree>
    <p:extLst>
      <p:ext uri="{BB962C8B-B14F-4D97-AF65-F5344CB8AC3E}">
        <p14:creationId xmlns:p14="http://schemas.microsoft.com/office/powerpoint/2010/main" val="55133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ndex.php?title=%CE%A7%CE%B5%CE%AF%CE%BB%CE%B7_(%CF%83%CF%84%CF%8C%CE%BC%CE%B1%CF%84%CE%BF%CF%82)&amp;action=edit&amp;redlink=1" TargetMode="External"/><Relationship Id="rId3" Type="http://schemas.openxmlformats.org/officeDocument/2006/relationships/hyperlink" Target="https://el.wikipedia.org/wiki/%CE%A6%CF%89%CE%BD%CE%AE" TargetMode="External"/><Relationship Id="rId7" Type="http://schemas.openxmlformats.org/officeDocument/2006/relationships/hyperlink" Target="https://el.wikipedia.org/wiki/%CE%A3%CF%84%CF%8C%CE%BC%CE%B1" TargetMode="External"/><Relationship Id="rId2" Type="http://schemas.openxmlformats.org/officeDocument/2006/relationships/hyperlink" Target="https://el.wikipedia.org/wiki/%CE%A4%CE%AD%CF%87%CE%BD%CE%B7"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A7%CE%B9%CF%80_%CF%87%CE%BF%CF%80_%CE%BA%CE%BF%CF%85%CE%BB%CF%84%CE%BF%CF%8D%CF%81%CE%B1&amp;action=edit&amp;redlink=1" TargetMode="External"/><Relationship Id="rId5" Type="http://schemas.openxmlformats.org/officeDocument/2006/relationships/hyperlink" Target="https://el.wikipedia.org/wiki/%CE%9C%CE%BF%CF%85%CF%83%CE%B9%CE%BA%CF%8C_%CF%8C%CF%81%CE%B3%CE%B1%CE%BD%CE%BF" TargetMode="External"/><Relationship Id="rId4" Type="http://schemas.openxmlformats.org/officeDocument/2006/relationships/hyperlink" Target="https://el.wikipedia.org/wiki/%CE%89%CF%87%CE%BF%CF%82" TargetMode="External"/><Relationship Id="rId9" Type="http://schemas.openxmlformats.org/officeDocument/2006/relationships/hyperlink" Target="https://el.wikipedia.org/wiki/%CE%93%CE%BB%CF%8E%CF%83%CF%83%CE%B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eBiXBic3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ncredibox.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666BADD-CE1D-452B-9799-4A35980C6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EBEF7C7E-C8A4-4DAA-881F-5EF4BE5AE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9545" y="3517915"/>
            <a:ext cx="3385655" cy="3655570"/>
            <a:chOff x="-969545" y="3517915"/>
            <a:chExt cx="3385655" cy="3655570"/>
          </a:xfrm>
        </p:grpSpPr>
        <p:sp>
          <p:nvSpPr>
            <p:cNvPr id="1028" name="Freeform: Shape 73">
              <a:extLst>
                <a:ext uri="{FF2B5EF4-FFF2-40B4-BE49-F238E27FC236}">
                  <a16:creationId xmlns:a16="http://schemas.microsoft.com/office/drawing/2014/main" id="{2E96FDEA-9753-492A-AC3F-6EEA67430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474116" y="4022486"/>
              <a:ext cx="3655570" cy="2646427"/>
            </a:xfrm>
            <a:custGeom>
              <a:avLst/>
              <a:gdLst>
                <a:gd name="connsiteX0" fmla="*/ 0 w 2736866"/>
                <a:gd name="connsiteY0" fmla="*/ 0 h 1981337"/>
                <a:gd name="connsiteX1" fmla="*/ 2736866 w 2736866"/>
                <a:gd name="connsiteY1" fmla="*/ 0 h 1981337"/>
                <a:gd name="connsiteX2" fmla="*/ 2736866 w 2736866"/>
                <a:gd name="connsiteY2" fmla="*/ 1225808 h 1981337"/>
                <a:gd name="connsiteX3" fmla="*/ 1981337 w 2736866"/>
                <a:gd name="connsiteY3" fmla="*/ 1981337 h 1981337"/>
              </a:gdLst>
              <a:ahLst/>
              <a:cxnLst>
                <a:cxn ang="0">
                  <a:pos x="connsiteX0" y="connsiteY0"/>
                </a:cxn>
                <a:cxn ang="0">
                  <a:pos x="connsiteX1" y="connsiteY1"/>
                </a:cxn>
                <a:cxn ang="0">
                  <a:pos x="connsiteX2" y="connsiteY2"/>
                </a:cxn>
                <a:cxn ang="0">
                  <a:pos x="connsiteX3" y="connsiteY3"/>
                </a:cxn>
              </a:cxnLst>
              <a:rect l="l" t="t" r="r" b="b"/>
              <a:pathLst>
                <a:path w="2736866" h="1981337">
                  <a:moveTo>
                    <a:pt x="0" y="0"/>
                  </a:moveTo>
                  <a:lnTo>
                    <a:pt x="2736866" y="0"/>
                  </a:lnTo>
                  <a:lnTo>
                    <a:pt x="2736866" y="1225808"/>
                  </a:lnTo>
                  <a:lnTo>
                    <a:pt x="1981337" y="1981337"/>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93C234F-8AC2-46BA-BF3C-D8F019E21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616274" y="5778765"/>
              <a:ext cx="799836" cy="7998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6F7417BE-27CE-4069-A6E3-952C094132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14" b="3388"/>
          <a:stretch/>
        </p:blipFill>
        <p:spPr bwMode="auto">
          <a:xfrm>
            <a:off x="1106921" y="407860"/>
            <a:ext cx="4906956" cy="4607926"/>
          </a:xfrm>
          <a:custGeom>
            <a:avLst/>
            <a:gdLst/>
            <a:ahLst/>
            <a:cxnLst/>
            <a:rect l="l" t="t" r="r" b="b"/>
            <a:pathLst>
              <a:path w="5956528" h="5593537">
                <a:moveTo>
                  <a:pt x="2615274" y="0"/>
                </a:moveTo>
                <a:lnTo>
                  <a:pt x="3341256" y="0"/>
                </a:lnTo>
                <a:lnTo>
                  <a:pt x="5956528" y="2615274"/>
                </a:lnTo>
                <a:lnTo>
                  <a:pt x="2978265" y="5593537"/>
                </a:lnTo>
                <a:lnTo>
                  <a:pt x="0" y="2615274"/>
                </a:lnTo>
                <a:lnTo>
                  <a:pt x="2615274" y="0"/>
                </a:lnTo>
                <a:close/>
              </a:path>
            </a:pathLst>
          </a:cu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025BC6F1-1CC0-4099-9F93-A109CBE35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6856962"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Freeform: Shape 78">
            <a:extLst>
              <a:ext uri="{FF2B5EF4-FFF2-40B4-BE49-F238E27FC236}">
                <a16:creationId xmlns:a16="http://schemas.microsoft.com/office/drawing/2014/main" id="{08BE48F6-4887-4180-BF05-D9053DAAB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6282197"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0C820108-33E3-42C0-874A-9886D2FC9086}"/>
              </a:ext>
            </a:extLst>
          </p:cNvPr>
          <p:cNvSpPr>
            <a:spLocks noGrp="1"/>
          </p:cNvSpPr>
          <p:nvPr>
            <p:ph type="ctrTitle"/>
          </p:nvPr>
        </p:nvSpPr>
        <p:spPr>
          <a:xfrm>
            <a:off x="6826981" y="2452526"/>
            <a:ext cx="4248318" cy="1952947"/>
          </a:xfrm>
          <a:noFill/>
        </p:spPr>
        <p:txBody>
          <a:bodyPr anchor="ctr">
            <a:normAutofit/>
          </a:bodyPr>
          <a:lstStyle/>
          <a:p>
            <a:r>
              <a:rPr lang="el-GR" sz="3600" b="1">
                <a:solidFill>
                  <a:srgbClr val="080808"/>
                </a:solidFill>
                <a:effectLst>
                  <a:outerShdw blurRad="38100" dist="38100" dir="2700000" algn="tl">
                    <a:srgbClr val="000000">
                      <a:alpha val="43137"/>
                    </a:srgbClr>
                  </a:outerShdw>
                </a:effectLst>
              </a:rPr>
              <a:t>Μάθημα Μουσικής</a:t>
            </a:r>
            <a:endParaRPr lang="en-US" sz="3600" b="1">
              <a:solidFill>
                <a:srgbClr val="080808"/>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541F4A-1C97-4202-B1AC-8129B58A56BD}"/>
              </a:ext>
            </a:extLst>
          </p:cNvPr>
          <p:cNvSpPr>
            <a:spLocks noGrp="1"/>
          </p:cNvSpPr>
          <p:nvPr>
            <p:ph type="subTitle" idx="1"/>
          </p:nvPr>
        </p:nvSpPr>
        <p:spPr>
          <a:xfrm>
            <a:off x="7757565" y="4557900"/>
            <a:ext cx="2442690" cy="915772"/>
          </a:xfrm>
          <a:noFill/>
        </p:spPr>
        <p:txBody>
          <a:bodyPr>
            <a:normAutofit/>
          </a:bodyPr>
          <a:lstStyle/>
          <a:p>
            <a:endParaRPr lang="en-US" sz="2000">
              <a:solidFill>
                <a:srgbClr val="080808"/>
              </a:solidFill>
            </a:endParaRPr>
          </a:p>
        </p:txBody>
      </p:sp>
      <p:sp>
        <p:nvSpPr>
          <p:cNvPr id="81" name="Rectangle 80">
            <a:extLst>
              <a:ext uri="{FF2B5EF4-FFF2-40B4-BE49-F238E27FC236}">
                <a16:creationId xmlns:a16="http://schemas.microsoft.com/office/drawing/2014/main" id="{24D2F742-54E7-4C62-98C5-F8990E2A0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978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A176DD56-124E-424A-869A-5281743F2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9993"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237843AB-7560-4874-B085-DA0562144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943811"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E0E7CD9-1188-461C-BDBF-270689555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17937"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CBAC60D-34E7-4DE5-8839-42530E8A4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35473" y="4846332"/>
            <a:ext cx="1333438" cy="13334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E2964BEE-AEA5-44FE-B1B3-E881CE974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87438" y="4866318"/>
            <a:ext cx="618664" cy="61866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39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8E29B-21E3-454A-A078-CB17A3DE3A29}"/>
              </a:ext>
            </a:extLst>
          </p:cNvPr>
          <p:cNvSpPr>
            <a:spLocks noGrp="1"/>
          </p:cNvSpPr>
          <p:nvPr>
            <p:ph idx="1"/>
          </p:nvPr>
        </p:nvSpPr>
        <p:spPr>
          <a:xfrm>
            <a:off x="508000" y="256854"/>
            <a:ext cx="5953759" cy="6489386"/>
          </a:xfrm>
        </p:spPr>
        <p:txBody>
          <a:bodyPr/>
          <a:lstStyle/>
          <a:p>
            <a:pPr marL="0" indent="0" algn="just">
              <a:buNone/>
            </a:pPr>
            <a:r>
              <a:rPr lang="el-GR" b="1" dirty="0">
                <a:ln w="0"/>
                <a:solidFill>
                  <a:schemeClr val="bg2">
                    <a:lumMod val="25000"/>
                  </a:schemeClr>
                </a:solidFill>
                <a:effectLst>
                  <a:outerShdw blurRad="38100" dist="25400" dir="5400000" algn="ctr" rotWithShape="0">
                    <a:srgbClr val="6E747A">
                      <a:alpha val="43000"/>
                    </a:srgbClr>
                  </a:outerShdw>
                </a:effectLst>
              </a:rPr>
              <a:t>Αγαπημένα μου παιδιά, </a:t>
            </a:r>
          </a:p>
          <a:p>
            <a:pPr marL="0" indent="0" algn="just">
              <a:buNone/>
            </a:pPr>
            <a:r>
              <a:rPr lang="el-GR" b="1" dirty="0">
                <a:ln w="0"/>
                <a:solidFill>
                  <a:schemeClr val="bg2">
                    <a:lumMod val="25000"/>
                  </a:schemeClr>
                </a:solidFill>
                <a:effectLst>
                  <a:outerShdw blurRad="38100" dist="25400" dir="5400000" algn="ctr" rotWithShape="0">
                    <a:srgbClr val="6E747A">
                      <a:alpha val="43000"/>
                    </a:srgbClr>
                  </a:outerShdw>
                </a:effectLst>
              </a:rPr>
              <a:t>Ελπίζω να είστε όλοι καλά και ασφαλείς στο σπίτι! Έχω πεθυμήσει τα χαμόγελα και τα γέλια σας! Εύχομαι σύντομα να μπορούμε να βρεθούμε και να τραγουδήσουμε ξανά μαζί. Μέχρι τότε... Απολαύστε λίγες δραστηριότητες Μουσικής! </a:t>
            </a:r>
            <a:endParaRPr lang="en-GB" b="1" dirty="0">
              <a:ln w="0"/>
              <a:solidFill>
                <a:schemeClr val="bg2">
                  <a:lumMod val="25000"/>
                </a:schemeClr>
              </a:solidFill>
              <a:effectLst>
                <a:outerShdw blurRad="38100" dist="25400" dir="5400000" algn="ctr" rotWithShape="0">
                  <a:srgbClr val="6E747A">
                    <a:alpha val="43000"/>
                  </a:srgbClr>
                </a:outerShdw>
              </a:effectLst>
            </a:endParaRPr>
          </a:p>
          <a:p>
            <a:pPr marL="0" indent="0" algn="just">
              <a:buNone/>
            </a:pPr>
            <a:r>
              <a:rPr lang="el-GR" b="1" dirty="0">
                <a:ln w="0"/>
                <a:solidFill>
                  <a:schemeClr val="bg2">
                    <a:lumMod val="25000"/>
                  </a:schemeClr>
                </a:solidFill>
                <a:effectLst>
                  <a:outerShdw blurRad="38100" dist="25400" dir="5400000" algn="ctr" rotWithShape="0">
                    <a:srgbClr val="6E747A">
                      <a:alpha val="43000"/>
                    </a:srgbClr>
                  </a:outerShdw>
                </a:effectLst>
              </a:rPr>
              <a:t>Υπενθυμίζω ότι μπορείτε να μου στέλνετε ό,τι φτιάχνετε στο </a:t>
            </a:r>
            <a:r>
              <a:rPr lang="en-GB" b="1" dirty="0">
                <a:ln w="0"/>
                <a:solidFill>
                  <a:schemeClr val="bg2">
                    <a:lumMod val="25000"/>
                  </a:schemeClr>
                </a:solidFill>
                <a:effectLst>
                  <a:outerShdw blurRad="38100" dist="25400" dir="5400000" algn="ctr" rotWithShape="0">
                    <a:srgbClr val="6E747A">
                      <a:alpha val="43000"/>
                    </a:srgbClr>
                  </a:outerShdw>
                </a:effectLst>
              </a:rPr>
              <a:t>panayiotamichael210@gmail.com</a:t>
            </a:r>
            <a:endParaRPr lang="el-GR" b="1" dirty="0">
              <a:ln w="0"/>
              <a:solidFill>
                <a:schemeClr val="bg2">
                  <a:lumMod val="25000"/>
                </a:schemeClr>
              </a:solidFill>
              <a:effectLst>
                <a:outerShdw blurRad="38100" dist="25400" dir="5400000" algn="ctr" rotWithShape="0">
                  <a:srgbClr val="6E747A">
                    <a:alpha val="43000"/>
                  </a:srgbClr>
                </a:outerShdw>
              </a:effectLst>
            </a:endParaRPr>
          </a:p>
          <a:p>
            <a:pPr marL="0" indent="0">
              <a:buNone/>
            </a:pPr>
            <a:endParaRPr lang="el-GR" b="1" dirty="0">
              <a:ln w="0"/>
              <a:solidFill>
                <a:schemeClr val="bg2">
                  <a:lumMod val="25000"/>
                </a:schemeClr>
              </a:solidFill>
              <a:effectLst>
                <a:outerShdw blurRad="38100" dist="25400" dir="5400000" algn="ctr" rotWithShape="0">
                  <a:srgbClr val="6E747A">
                    <a:alpha val="43000"/>
                  </a:srgbClr>
                </a:outerShdw>
              </a:effectLst>
            </a:endParaRPr>
          </a:p>
          <a:p>
            <a:pPr marL="0" indent="0">
              <a:buNone/>
            </a:pPr>
            <a:r>
              <a:rPr lang="el-GR" b="1" dirty="0">
                <a:ln w="0"/>
                <a:solidFill>
                  <a:schemeClr val="bg2">
                    <a:lumMod val="25000"/>
                  </a:schemeClr>
                </a:solidFill>
                <a:effectLst>
                  <a:outerShdw blurRad="38100" dist="25400" dir="5400000" algn="ctr" rotWithShape="0">
                    <a:srgbClr val="6E747A">
                      <a:alpha val="43000"/>
                    </a:srgbClr>
                  </a:outerShdw>
                </a:effectLst>
              </a:rPr>
              <a:t>Φιλιά (από μακριά </a:t>
            </a:r>
            <a:r>
              <a:rPr lang="el-GR" b="1" dirty="0">
                <a:ln w="0"/>
                <a:solidFill>
                  <a:schemeClr val="bg2">
                    <a:lumMod val="25000"/>
                  </a:schemeClr>
                </a:solidFill>
                <a:effectLst>
                  <a:outerShdw blurRad="38100" dist="25400" dir="5400000" algn="ctr" rotWithShape="0">
                    <a:srgbClr val="6E747A">
                      <a:alpha val="43000"/>
                    </a:srgbClr>
                  </a:outerShdw>
                </a:effectLst>
                <a:sym typeface="Wingdings" panose="05000000000000000000" pitchFamily="2" charset="2"/>
              </a:rPr>
              <a:t> </a:t>
            </a:r>
            <a:r>
              <a:rPr lang="el-GR" b="1" dirty="0">
                <a:ln w="0"/>
                <a:solidFill>
                  <a:schemeClr val="bg2">
                    <a:lumMod val="25000"/>
                  </a:schemeClr>
                </a:solidFill>
                <a:effectLst>
                  <a:outerShdw blurRad="38100" dist="25400" dir="5400000" algn="ctr" rotWithShape="0">
                    <a:srgbClr val="6E747A">
                      <a:alpha val="43000"/>
                    </a:srgbClr>
                  </a:outerShdw>
                </a:effectLst>
              </a:rPr>
              <a:t>)</a:t>
            </a:r>
            <a:r>
              <a:rPr lang="en-GB" b="1" dirty="0">
                <a:ln w="0"/>
                <a:solidFill>
                  <a:schemeClr val="bg2">
                    <a:lumMod val="25000"/>
                  </a:schemeClr>
                </a:solidFill>
                <a:effectLst>
                  <a:outerShdw blurRad="38100" dist="25400" dir="5400000" algn="ctr" rotWithShape="0">
                    <a:srgbClr val="6E747A">
                      <a:alpha val="43000"/>
                    </a:srgbClr>
                  </a:outerShdw>
                </a:effectLst>
              </a:rPr>
              <a:t>,</a:t>
            </a:r>
            <a:endParaRPr lang="el-GR" b="1" dirty="0">
              <a:ln w="0"/>
              <a:solidFill>
                <a:schemeClr val="bg2">
                  <a:lumMod val="25000"/>
                </a:schemeClr>
              </a:solidFill>
              <a:effectLst>
                <a:outerShdw blurRad="38100" dist="25400" dir="5400000" algn="ctr" rotWithShape="0">
                  <a:srgbClr val="6E747A">
                    <a:alpha val="43000"/>
                  </a:srgbClr>
                </a:outerShdw>
              </a:effectLst>
            </a:endParaRPr>
          </a:p>
          <a:p>
            <a:pPr marL="0" indent="0">
              <a:buNone/>
            </a:pPr>
            <a:r>
              <a:rPr lang="el-GR" b="1" dirty="0">
                <a:ln w="0"/>
                <a:solidFill>
                  <a:schemeClr val="bg2">
                    <a:lumMod val="25000"/>
                  </a:schemeClr>
                </a:solidFill>
                <a:effectLst>
                  <a:outerShdw blurRad="38100" dist="25400" dir="5400000" algn="ctr" rotWithShape="0">
                    <a:srgbClr val="6E747A">
                      <a:alpha val="43000"/>
                    </a:srgbClr>
                  </a:outerShdw>
                </a:effectLst>
              </a:rPr>
              <a:t>κα Παναγιώτα</a:t>
            </a:r>
            <a:endParaRPr lang="en-US" b="1" dirty="0">
              <a:ln w="0"/>
              <a:solidFill>
                <a:schemeClr val="bg2">
                  <a:lumMod val="25000"/>
                </a:schemeClr>
              </a:solidFill>
              <a:effectLst>
                <a:outerShdw blurRad="38100" dist="25400" dir="5400000" algn="ctr" rotWithShape="0">
                  <a:srgbClr val="6E747A">
                    <a:alpha val="43000"/>
                  </a:srgbClr>
                </a:outerShdw>
              </a:effectLst>
            </a:endParaRPr>
          </a:p>
        </p:txBody>
      </p:sp>
      <p:pic>
        <p:nvPicPr>
          <p:cNvPr id="2050" name="Picture 2">
            <a:extLst>
              <a:ext uri="{FF2B5EF4-FFF2-40B4-BE49-F238E27FC236}">
                <a16:creationId xmlns:a16="http://schemas.microsoft.com/office/drawing/2014/main" id="{46084AA3-79B2-4F1E-97E2-6A13249ED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31"/>
          <a:stretch/>
        </p:blipFill>
        <p:spPr bwMode="auto">
          <a:xfrm>
            <a:off x="6535399" y="819996"/>
            <a:ext cx="5043577" cy="405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8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10805-AF25-4602-8C39-67FC52A7A477}"/>
              </a:ext>
            </a:extLst>
          </p:cNvPr>
          <p:cNvSpPr>
            <a:spLocks noGrp="1"/>
          </p:cNvSpPr>
          <p:nvPr>
            <p:ph type="title"/>
          </p:nvPr>
        </p:nvSpPr>
        <p:spPr>
          <a:xfrm>
            <a:off x="686834" y="1153572"/>
            <a:ext cx="3200400" cy="4461163"/>
          </a:xfrm>
        </p:spPr>
        <p:txBody>
          <a:bodyPr>
            <a:normAutofit/>
          </a:bodyPr>
          <a:lstStyle/>
          <a:p>
            <a:r>
              <a:rPr lang="en-GB">
                <a:solidFill>
                  <a:srgbClr val="FFFFFF"/>
                </a:solidFill>
              </a:rPr>
              <a:t>Beatboxing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9FA68EE-4CB1-44E9-92DB-CD76F56EDC2B}"/>
              </a:ext>
            </a:extLst>
          </p:cNvPr>
          <p:cNvSpPr>
            <a:spLocks noGrp="1"/>
          </p:cNvSpPr>
          <p:nvPr>
            <p:ph idx="1"/>
          </p:nvPr>
        </p:nvSpPr>
        <p:spPr>
          <a:xfrm>
            <a:off x="4447308" y="591344"/>
            <a:ext cx="6906491" cy="5585619"/>
          </a:xfrm>
        </p:spPr>
        <p:txBody>
          <a:bodyPr anchor="ctr">
            <a:normAutofit/>
          </a:bodyPr>
          <a:lstStyle/>
          <a:p>
            <a:pPr algn="just"/>
            <a:r>
              <a:rPr lang="el-GR" b="1" dirty="0"/>
              <a:t>Beatboxing</a:t>
            </a:r>
            <a:r>
              <a:rPr lang="el-GR" dirty="0"/>
              <a:t> αποκαλείται η </a:t>
            </a:r>
            <a:r>
              <a:rPr lang="el-GR" dirty="0">
                <a:hlinkClick r:id="rId2" tooltip="Τέχνη">
                  <a:extLst>
                    <a:ext uri="{A12FA001-AC4F-418D-AE19-62706E023703}">
                      <ahyp:hlinkClr xmlns:ahyp="http://schemas.microsoft.com/office/drawing/2018/hyperlinkcolor" val="tx"/>
                    </a:ext>
                  </a:extLst>
                </a:hlinkClick>
              </a:rPr>
              <a:t>τέχνη</a:t>
            </a:r>
            <a:r>
              <a:rPr lang="el-GR" dirty="0"/>
              <a:t> της παραγωγής </a:t>
            </a:r>
            <a:r>
              <a:rPr lang="el-GR" dirty="0">
                <a:hlinkClick r:id="rId3" tooltip="Φωνή">
                  <a:extLst>
                    <a:ext uri="{A12FA001-AC4F-418D-AE19-62706E023703}">
                      <ahyp:hlinkClr xmlns:ahyp="http://schemas.microsoft.com/office/drawing/2018/hyperlinkcolor" val="tx"/>
                    </a:ext>
                  </a:extLst>
                </a:hlinkClick>
              </a:rPr>
              <a:t>φωνητικών</a:t>
            </a:r>
            <a:r>
              <a:rPr lang="el-GR" dirty="0"/>
              <a:t> </a:t>
            </a:r>
            <a:r>
              <a:rPr lang="el-GR" dirty="0">
                <a:hlinkClick r:id="rId4" tooltip="Ήχος">
                  <a:extLst>
                    <a:ext uri="{A12FA001-AC4F-418D-AE19-62706E023703}">
                      <ahyp:hlinkClr xmlns:ahyp="http://schemas.microsoft.com/office/drawing/2018/hyperlinkcolor" val="tx"/>
                    </a:ext>
                  </a:extLst>
                </a:hlinkClick>
              </a:rPr>
              <a:t>ήχων</a:t>
            </a:r>
            <a:r>
              <a:rPr lang="el-GR" dirty="0"/>
              <a:t> σε μίμηση </a:t>
            </a:r>
            <a:r>
              <a:rPr lang="el-GR" dirty="0">
                <a:hlinkClick r:id="rId5" tooltip="Μουσικό όργανο">
                  <a:extLst>
                    <a:ext uri="{A12FA001-AC4F-418D-AE19-62706E023703}">
                      <ahyp:hlinkClr xmlns:ahyp="http://schemas.microsoft.com/office/drawing/2018/hyperlinkcolor" val="tx"/>
                    </a:ext>
                  </a:extLst>
                </a:hlinkClick>
              </a:rPr>
              <a:t>μουσικών οργάνων</a:t>
            </a:r>
            <a:r>
              <a:rPr lang="el-GR" dirty="0"/>
              <a:t>.</a:t>
            </a:r>
          </a:p>
          <a:p>
            <a:pPr algn="just"/>
            <a:r>
              <a:rPr lang="el-GR" dirty="0"/>
              <a:t>Ο όρος και η τεχνική του beatboxing προήλθαν από την </a:t>
            </a:r>
            <a:r>
              <a:rPr lang="el-GR" dirty="0">
                <a:hlinkClick r:id="rId6" tooltip="Χιπ χοπ κουλτούρα (δεν έχει γραφτεί ακόμα)">
                  <a:extLst>
                    <a:ext uri="{A12FA001-AC4F-418D-AE19-62706E023703}">
                      <ahyp:hlinkClr xmlns:ahyp="http://schemas.microsoft.com/office/drawing/2018/hyperlinkcolor" val="tx"/>
                    </a:ext>
                  </a:extLst>
                </a:hlinkClick>
              </a:rPr>
              <a:t>χιπ χοπ κουλτούρα</a:t>
            </a:r>
            <a:r>
              <a:rPr lang="el-GR" dirty="0"/>
              <a:t>.</a:t>
            </a:r>
          </a:p>
          <a:p>
            <a:pPr algn="just"/>
            <a:r>
              <a:rPr lang="el-GR" dirty="0"/>
              <a:t>Το άτομο που παράγει αυτούς τους ήχους χρησιμοποιεί το </a:t>
            </a:r>
            <a:r>
              <a:rPr lang="el-GR" dirty="0">
                <a:hlinkClick r:id="rId7" tooltip="Στόμα">
                  <a:extLst>
                    <a:ext uri="{A12FA001-AC4F-418D-AE19-62706E023703}">
                      <ahyp:hlinkClr xmlns:ahyp="http://schemas.microsoft.com/office/drawing/2018/hyperlinkcolor" val="tx"/>
                    </a:ext>
                  </a:extLst>
                </a:hlinkClick>
              </a:rPr>
              <a:t>στόμα</a:t>
            </a:r>
            <a:r>
              <a:rPr lang="el-GR" dirty="0"/>
              <a:t>, τα </a:t>
            </a:r>
            <a:r>
              <a:rPr lang="el-GR" dirty="0">
                <a:hlinkClick r:id="rId8" tooltip="Χείλη (στόματος) (δεν έχει γραφτεί ακόμα)">
                  <a:extLst>
                    <a:ext uri="{A12FA001-AC4F-418D-AE19-62706E023703}">
                      <ahyp:hlinkClr xmlns:ahyp="http://schemas.microsoft.com/office/drawing/2018/hyperlinkcolor" val="tx"/>
                    </a:ext>
                  </a:extLst>
                </a:hlinkClick>
              </a:rPr>
              <a:t>χείλια</a:t>
            </a:r>
            <a:r>
              <a:rPr lang="el-GR" dirty="0"/>
              <a:t>, τη </a:t>
            </a:r>
            <a:r>
              <a:rPr lang="el-GR" dirty="0">
                <a:hlinkClick r:id="rId9" tooltip="Γλώσσα">
                  <a:extLst>
                    <a:ext uri="{A12FA001-AC4F-418D-AE19-62706E023703}">
                      <ahyp:hlinkClr xmlns:ahyp="http://schemas.microsoft.com/office/drawing/2018/hyperlinkcolor" val="tx"/>
                    </a:ext>
                  </a:extLst>
                </a:hlinkClick>
              </a:rPr>
              <a:t>γλώσσα</a:t>
            </a:r>
            <a:r>
              <a:rPr lang="el-GR" dirty="0"/>
              <a:t>, τη φωνή του και άλλα μέρη του σώματος για να παράγει ήχους που μοιάζουν με τον ήχο των ντραμς, εγχόρδων και άλλων μουσικών οργάνων.</a:t>
            </a:r>
            <a:endParaRPr lang="en-US" dirty="0"/>
          </a:p>
        </p:txBody>
      </p:sp>
    </p:spTree>
    <p:extLst>
      <p:ext uri="{BB962C8B-B14F-4D97-AF65-F5344CB8AC3E}">
        <p14:creationId xmlns:p14="http://schemas.microsoft.com/office/powerpoint/2010/main" val="263070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1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7117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BA570F-3AFE-4BDA-BF58-8F2546CAB2F5}"/>
              </a:ext>
            </a:extLst>
          </p:cNvPr>
          <p:cNvSpPr>
            <a:spLocks noGrp="1"/>
          </p:cNvSpPr>
          <p:nvPr>
            <p:ph type="title"/>
          </p:nvPr>
        </p:nvSpPr>
        <p:spPr>
          <a:xfrm>
            <a:off x="1109980" y="4270738"/>
            <a:ext cx="9966960" cy="608130"/>
          </a:xfrm>
        </p:spPr>
        <p:txBody>
          <a:bodyPr vert="horz" lIns="91440" tIns="45720" rIns="91440" bIns="45720" rtlCol="0" anchor="b">
            <a:normAutofit fontScale="90000"/>
          </a:bodyPr>
          <a:lstStyle/>
          <a:p>
            <a:pPr algn="ctr"/>
            <a:r>
              <a:rPr lang="en-US" sz="3600" dirty="0" err="1">
                <a:solidFill>
                  <a:srgbClr val="37117A"/>
                </a:solidFill>
              </a:rPr>
              <a:t>Αυτός</a:t>
            </a:r>
            <a:r>
              <a:rPr lang="en-US" sz="3600" dirty="0">
                <a:solidFill>
                  <a:srgbClr val="37117A"/>
                </a:solidFill>
              </a:rPr>
              <a:t> </a:t>
            </a:r>
            <a:r>
              <a:rPr lang="en-US" sz="3600" dirty="0" err="1">
                <a:solidFill>
                  <a:srgbClr val="37117A"/>
                </a:solidFill>
              </a:rPr>
              <a:t>είν</a:t>
            </a:r>
            <a:r>
              <a:rPr lang="en-US" sz="3600" dirty="0">
                <a:solidFill>
                  <a:srgbClr val="37117A"/>
                </a:solidFill>
              </a:rPr>
              <a:t>αι ο Ζόζεφ και είναι ο πιο διάσημος beatboxer.  </a:t>
            </a:r>
          </a:p>
        </p:txBody>
      </p:sp>
      <p:sp>
        <p:nvSpPr>
          <p:cNvPr id="3" name="Content Placeholder 2">
            <a:extLst>
              <a:ext uri="{FF2B5EF4-FFF2-40B4-BE49-F238E27FC236}">
                <a16:creationId xmlns:a16="http://schemas.microsoft.com/office/drawing/2014/main" id="{70B67450-685C-476D-88A2-916304C4672A}"/>
              </a:ext>
            </a:extLst>
          </p:cNvPr>
          <p:cNvSpPr>
            <a:spLocks noGrp="1"/>
          </p:cNvSpPr>
          <p:nvPr>
            <p:ph idx="1"/>
          </p:nvPr>
        </p:nvSpPr>
        <p:spPr>
          <a:xfrm>
            <a:off x="1709530" y="5135408"/>
            <a:ext cx="8767860" cy="1104903"/>
          </a:xfrm>
        </p:spPr>
        <p:txBody>
          <a:bodyPr vert="horz" lIns="91440" tIns="45720" rIns="91440" bIns="45720" rtlCol="0">
            <a:normAutofit/>
          </a:bodyPr>
          <a:lstStyle/>
          <a:p>
            <a:pPr marL="0" indent="0" algn="ctr">
              <a:buNone/>
            </a:pPr>
            <a:r>
              <a:rPr lang="en-US" sz="2400" dirty="0" err="1">
                <a:solidFill>
                  <a:srgbClr val="37117A"/>
                </a:solidFill>
              </a:rPr>
              <a:t>Άκουσέ</a:t>
            </a:r>
            <a:r>
              <a:rPr lang="en-US" sz="2400" dirty="0">
                <a:solidFill>
                  <a:srgbClr val="37117A"/>
                </a:solidFill>
              </a:rPr>
              <a:t> </a:t>
            </a:r>
            <a:r>
              <a:rPr lang="en-US" sz="2400" dirty="0" err="1">
                <a:solidFill>
                  <a:srgbClr val="37117A"/>
                </a:solidFill>
              </a:rPr>
              <a:t>τον</a:t>
            </a:r>
            <a:r>
              <a:rPr lang="en-US" sz="2400" dirty="0">
                <a:solidFill>
                  <a:srgbClr val="37117A"/>
                </a:solidFill>
              </a:rPr>
              <a:t> </a:t>
            </a:r>
            <a:r>
              <a:rPr lang="en-US" sz="2400" dirty="0" err="1">
                <a:solidFill>
                  <a:srgbClr val="37117A"/>
                </a:solidFill>
              </a:rPr>
              <a:t>εδώ</a:t>
            </a:r>
            <a:r>
              <a:rPr lang="en-US" sz="2400" dirty="0">
                <a:solidFill>
                  <a:srgbClr val="37117A"/>
                </a:solidFill>
              </a:rPr>
              <a:t>: </a:t>
            </a:r>
            <a:r>
              <a:rPr lang="en-US" sz="2400" dirty="0">
                <a:solidFill>
                  <a:srgbClr val="37117A"/>
                </a:solidFill>
                <a:hlinkClick r:id="rId2"/>
              </a:rPr>
              <a:t>https://www.youtube.com/watch?v=LeBiXBic3sE</a:t>
            </a:r>
            <a:endParaRPr lang="en-US" sz="2400" dirty="0">
              <a:solidFill>
                <a:srgbClr val="37117A"/>
              </a:solidFill>
            </a:endParaRPr>
          </a:p>
        </p:txBody>
      </p:sp>
      <p:pic>
        <p:nvPicPr>
          <p:cNvPr id="4" name="Picture 3">
            <a:extLst>
              <a:ext uri="{FF2B5EF4-FFF2-40B4-BE49-F238E27FC236}">
                <a16:creationId xmlns:a16="http://schemas.microsoft.com/office/drawing/2014/main" id="{4D440E65-BD2D-4EA6-9764-B80E11B0E13F}"/>
              </a:ext>
            </a:extLst>
          </p:cNvPr>
          <p:cNvPicPr>
            <a:picLocks noChangeAspect="1"/>
          </p:cNvPicPr>
          <p:nvPr/>
        </p:nvPicPr>
        <p:blipFill rotWithShape="1">
          <a:blip r:embed="rId3"/>
          <a:srcRect l="3554" r="7054" b="1"/>
          <a:stretch/>
        </p:blipFill>
        <p:spPr>
          <a:xfrm>
            <a:off x="243840" y="256540"/>
            <a:ext cx="11704320" cy="3764276"/>
          </a:xfrm>
          <a:prstGeom prst="rect">
            <a:avLst/>
          </a:prstGeom>
        </p:spPr>
      </p:pic>
    </p:spTree>
    <p:extLst>
      <p:ext uri="{BB962C8B-B14F-4D97-AF65-F5344CB8AC3E}">
        <p14:creationId xmlns:p14="http://schemas.microsoft.com/office/powerpoint/2010/main" val="277808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8DE1-692D-45DE-85E8-824D6FB1BF94}"/>
              </a:ext>
            </a:extLst>
          </p:cNvPr>
          <p:cNvSpPr>
            <a:spLocks noGrp="1"/>
          </p:cNvSpPr>
          <p:nvPr>
            <p:ph type="title"/>
          </p:nvPr>
        </p:nvSpPr>
        <p:spPr>
          <a:xfrm>
            <a:off x="838200" y="237251"/>
            <a:ext cx="10515600" cy="512762"/>
          </a:xfrm>
        </p:spPr>
        <p:txBody>
          <a:bodyPr>
            <a:normAutofit fontScale="90000"/>
          </a:bodyPr>
          <a:lstStyle/>
          <a:p>
            <a:r>
              <a:rPr lang="el-GR" b="1" dirty="0">
                <a:solidFill>
                  <a:schemeClr val="accent1">
                    <a:lumMod val="75000"/>
                  </a:schemeClr>
                </a:solidFill>
              </a:rPr>
              <a:t>Ήρθε η σειρά σου!</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799034B6-0D9E-4159-848C-F82F3ED734CC}"/>
              </a:ext>
            </a:extLst>
          </p:cNvPr>
          <p:cNvSpPr>
            <a:spLocks noGrp="1"/>
          </p:cNvSpPr>
          <p:nvPr>
            <p:ph idx="1"/>
          </p:nvPr>
        </p:nvSpPr>
        <p:spPr>
          <a:xfrm>
            <a:off x="838200" y="883919"/>
            <a:ext cx="10515600" cy="5293043"/>
          </a:xfrm>
        </p:spPr>
        <p:txBody>
          <a:bodyPr/>
          <a:lstStyle/>
          <a:p>
            <a:pPr marL="0" indent="0">
              <a:buNone/>
            </a:pPr>
            <a:r>
              <a:rPr lang="el-GR" dirty="0"/>
              <a:t>Οδηγία 1:Επέλεξε ήχους </a:t>
            </a:r>
            <a:r>
              <a:rPr lang="en-GB" dirty="0"/>
              <a:t>beatboxing </a:t>
            </a:r>
            <a:r>
              <a:rPr lang="el-GR" dirty="0"/>
              <a:t>και πες τα ρυθμικά που ακολουθούν.</a:t>
            </a:r>
            <a:endParaRPr lang="en-US" dirty="0"/>
          </a:p>
        </p:txBody>
      </p:sp>
      <p:pic>
        <p:nvPicPr>
          <p:cNvPr id="4" name="Picture 3">
            <a:extLst>
              <a:ext uri="{FF2B5EF4-FFF2-40B4-BE49-F238E27FC236}">
                <a16:creationId xmlns:a16="http://schemas.microsoft.com/office/drawing/2014/main" id="{ECD103D2-5D46-458F-AA43-64DD8DE189FD}"/>
              </a:ext>
            </a:extLst>
          </p:cNvPr>
          <p:cNvPicPr>
            <a:picLocks noChangeAspect="1"/>
          </p:cNvPicPr>
          <p:nvPr/>
        </p:nvPicPr>
        <p:blipFill rotWithShape="1">
          <a:blip r:embed="rId2"/>
          <a:srcRect t="2069" b="6986"/>
          <a:stretch/>
        </p:blipFill>
        <p:spPr>
          <a:xfrm>
            <a:off x="1810927" y="1741470"/>
            <a:ext cx="7559104" cy="5116530"/>
          </a:xfrm>
          <a:prstGeom prst="rect">
            <a:avLst/>
          </a:prstGeom>
        </p:spPr>
      </p:pic>
    </p:spTree>
    <p:extLst>
      <p:ext uri="{BB962C8B-B14F-4D97-AF65-F5344CB8AC3E}">
        <p14:creationId xmlns:p14="http://schemas.microsoft.com/office/powerpoint/2010/main" val="166327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id="{754700A3-6123-4C74-8229-C5FC2F234895}"/>
              </a:ext>
            </a:extLst>
          </p:cNvPr>
          <p:cNvPicPr>
            <a:picLocks noGrp="1" noChangeAspect="1"/>
          </p:cNvPicPr>
          <p:nvPr>
            <p:ph idx="1"/>
          </p:nvPr>
        </p:nvPicPr>
        <p:blipFill rotWithShape="1">
          <a:blip r:embed="rId2"/>
          <a:srcRect t="14472" r="1" b="16492"/>
          <a:stretch/>
        </p:blipFill>
        <p:spPr>
          <a:xfrm>
            <a:off x="643467" y="643467"/>
            <a:ext cx="10905066" cy="5571065"/>
          </a:xfrm>
          <a:prstGeom prst="rect">
            <a:avLst/>
          </a:prstGeom>
          <a:ln>
            <a:noFill/>
          </a:ln>
        </p:spPr>
      </p:pic>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81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B190F-0B73-4B8F-8650-4027EF694D54}"/>
              </a:ext>
            </a:extLst>
          </p:cNvPr>
          <p:cNvSpPr>
            <a:spLocks noGrp="1"/>
          </p:cNvSpPr>
          <p:nvPr>
            <p:ph idx="1"/>
          </p:nvPr>
        </p:nvSpPr>
        <p:spPr>
          <a:xfrm>
            <a:off x="719191" y="1448656"/>
            <a:ext cx="10634609" cy="4728307"/>
          </a:xfrm>
        </p:spPr>
        <p:txBody>
          <a:bodyPr/>
          <a:lstStyle/>
          <a:p>
            <a:pPr marL="514350" indent="-514350">
              <a:buAutoNum type="arabicPeriod"/>
            </a:pPr>
            <a:r>
              <a:rPr lang="el-GR" dirty="0"/>
              <a:t>Ακολούθησε τον σύνδεσμο: </a:t>
            </a:r>
            <a:r>
              <a:rPr lang="el-GR" dirty="0">
                <a:hlinkClick r:id="rId2"/>
              </a:rPr>
              <a:t>https://www.incredibox.com/</a:t>
            </a:r>
            <a:endParaRPr lang="el-GR" dirty="0"/>
          </a:p>
          <a:p>
            <a:pPr marL="0" indent="0">
              <a:buNone/>
            </a:pPr>
            <a:endParaRPr lang="el-GR" dirty="0"/>
          </a:p>
          <a:p>
            <a:pPr marL="514350" indent="-514350">
              <a:buAutoNum type="arabicPeriod"/>
            </a:pPr>
            <a:r>
              <a:rPr lang="el-GR" dirty="0"/>
              <a:t>«Πάτησε» στο σημείο «TRY WEB VERSION» </a:t>
            </a:r>
            <a:endParaRPr lang="en-US" dirty="0"/>
          </a:p>
        </p:txBody>
      </p:sp>
      <p:pic>
        <p:nvPicPr>
          <p:cNvPr id="4" name="Picture 3">
            <a:extLst>
              <a:ext uri="{FF2B5EF4-FFF2-40B4-BE49-F238E27FC236}">
                <a16:creationId xmlns:a16="http://schemas.microsoft.com/office/drawing/2014/main" id="{F0A44B01-7D11-43FE-B0E4-4948CB3CF838}"/>
              </a:ext>
            </a:extLst>
          </p:cNvPr>
          <p:cNvPicPr>
            <a:picLocks noChangeAspect="1"/>
          </p:cNvPicPr>
          <p:nvPr/>
        </p:nvPicPr>
        <p:blipFill rotWithShape="1">
          <a:blip r:embed="rId3"/>
          <a:srcRect l="11781" t="30964" r="17363" b="14600"/>
          <a:stretch/>
        </p:blipFill>
        <p:spPr>
          <a:xfrm>
            <a:off x="2743200" y="3113070"/>
            <a:ext cx="8012193" cy="2887038"/>
          </a:xfrm>
          <a:prstGeom prst="rect">
            <a:avLst/>
          </a:prstGeom>
        </p:spPr>
      </p:pic>
    </p:spTree>
    <p:extLst>
      <p:ext uri="{BB962C8B-B14F-4D97-AF65-F5344CB8AC3E}">
        <p14:creationId xmlns:p14="http://schemas.microsoft.com/office/powerpoint/2010/main" val="164630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BA35-20DF-44B7-AA77-A197996A23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2EA28E-27CE-4FD9-BC54-D911C612556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F175EC1-CF2F-46BC-A98A-77D72BDDA06E}"/>
              </a:ext>
            </a:extLst>
          </p:cNvPr>
          <p:cNvPicPr>
            <a:picLocks noChangeAspect="1"/>
          </p:cNvPicPr>
          <p:nvPr/>
        </p:nvPicPr>
        <p:blipFill>
          <a:blip r:embed="rId2"/>
          <a:stretch>
            <a:fillRect/>
          </a:stretch>
        </p:blipFill>
        <p:spPr>
          <a:xfrm>
            <a:off x="1943100" y="365125"/>
            <a:ext cx="8823702" cy="5788025"/>
          </a:xfrm>
          <a:prstGeom prst="rect">
            <a:avLst/>
          </a:prstGeom>
        </p:spPr>
      </p:pic>
    </p:spTree>
    <p:extLst>
      <p:ext uri="{BB962C8B-B14F-4D97-AF65-F5344CB8AC3E}">
        <p14:creationId xmlns:p14="http://schemas.microsoft.com/office/powerpoint/2010/main" val="252809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71A8-C152-45C3-ACA3-48CFF86EEA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110CA-48EC-4E5E-8EFE-A2730FD37B5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9A16B6B-F210-46D8-AED8-737FDE214DE3}"/>
              </a:ext>
            </a:extLst>
          </p:cNvPr>
          <p:cNvPicPr>
            <a:picLocks noChangeAspect="1"/>
          </p:cNvPicPr>
          <p:nvPr/>
        </p:nvPicPr>
        <p:blipFill>
          <a:blip r:embed="rId2"/>
          <a:stretch>
            <a:fillRect/>
          </a:stretch>
        </p:blipFill>
        <p:spPr>
          <a:xfrm>
            <a:off x="1690687" y="147637"/>
            <a:ext cx="8810625" cy="6562725"/>
          </a:xfrm>
          <a:prstGeom prst="rect">
            <a:avLst/>
          </a:prstGeom>
        </p:spPr>
      </p:pic>
    </p:spTree>
    <p:extLst>
      <p:ext uri="{BB962C8B-B14F-4D97-AF65-F5344CB8AC3E}">
        <p14:creationId xmlns:p14="http://schemas.microsoft.com/office/powerpoint/2010/main" val="32929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209</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Μάθημα Μουσικής</vt:lpstr>
      <vt:lpstr>PowerPoint Presentation</vt:lpstr>
      <vt:lpstr>Beatboxing </vt:lpstr>
      <vt:lpstr>Αυτός είναι ο Ζόζεφ και είναι ο πιο διάσημος beatboxer.  </vt:lpstr>
      <vt:lpstr>Ήρθε η σειρά σου!</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Μουσικής</dc:title>
  <dc:creator>Panayiota Michael</dc:creator>
  <cp:lastModifiedBy>Panayiota Michael</cp:lastModifiedBy>
  <cp:revision>3</cp:revision>
  <dcterms:created xsi:type="dcterms:W3CDTF">2020-04-22T09:25:00Z</dcterms:created>
  <dcterms:modified xsi:type="dcterms:W3CDTF">2020-04-22T09:31:46Z</dcterms:modified>
</cp:coreProperties>
</file>