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2FDD4-54FA-438C-BABA-EBDFB670D779}" v="13" dt="2020-04-24T08:34:11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ayiota Michael" userId="a68fa80d3622446a" providerId="LiveId" clId="{3742FDD4-54FA-438C-BABA-EBDFB670D779}"/>
    <pc:docChg chg="custSel addSld modSld">
      <pc:chgData name="Panayiota Michael" userId="a68fa80d3622446a" providerId="LiveId" clId="{3742FDD4-54FA-438C-BABA-EBDFB670D779}" dt="2020-04-24T08:34:11.701" v="50" actId="1076"/>
      <pc:docMkLst>
        <pc:docMk/>
      </pc:docMkLst>
      <pc:sldChg chg="modSp">
        <pc:chgData name="Panayiota Michael" userId="a68fa80d3622446a" providerId="LiveId" clId="{3742FDD4-54FA-438C-BABA-EBDFB670D779}" dt="2020-04-24T08:21:45.120" v="0" actId="12"/>
        <pc:sldMkLst>
          <pc:docMk/>
          <pc:sldMk cId="3119992723" sldId="265"/>
        </pc:sldMkLst>
        <pc:spChg chg="mod">
          <ac:chgData name="Panayiota Michael" userId="a68fa80d3622446a" providerId="LiveId" clId="{3742FDD4-54FA-438C-BABA-EBDFB670D779}" dt="2020-04-24T08:21:45.120" v="0" actId="12"/>
          <ac:spMkLst>
            <pc:docMk/>
            <pc:sldMk cId="3119992723" sldId="265"/>
            <ac:spMk id="4" creationId="{38869ED8-E629-458C-BEE9-1C146D2A6C7C}"/>
          </ac:spMkLst>
        </pc:spChg>
      </pc:sldChg>
      <pc:sldChg chg="modSp">
        <pc:chgData name="Panayiota Michael" userId="a68fa80d3622446a" providerId="LiveId" clId="{3742FDD4-54FA-438C-BABA-EBDFB670D779}" dt="2020-04-24T08:21:53.382" v="3" actId="27636"/>
        <pc:sldMkLst>
          <pc:docMk/>
          <pc:sldMk cId="1208463625" sldId="267"/>
        </pc:sldMkLst>
        <pc:spChg chg="mod">
          <ac:chgData name="Panayiota Michael" userId="a68fa80d3622446a" providerId="LiveId" clId="{3742FDD4-54FA-438C-BABA-EBDFB670D779}" dt="2020-04-24T08:21:53.380" v="2" actId="27636"/>
          <ac:spMkLst>
            <pc:docMk/>
            <pc:sldMk cId="1208463625" sldId="267"/>
            <ac:spMk id="3" creationId="{AD5A4138-EAFC-4AC3-82B5-1EA311ECCE5D}"/>
          </ac:spMkLst>
        </pc:spChg>
        <pc:spChg chg="mod">
          <ac:chgData name="Panayiota Michael" userId="a68fa80d3622446a" providerId="LiveId" clId="{3742FDD4-54FA-438C-BABA-EBDFB670D779}" dt="2020-04-24T08:21:53.382" v="3" actId="27636"/>
          <ac:spMkLst>
            <pc:docMk/>
            <pc:sldMk cId="1208463625" sldId="267"/>
            <ac:spMk id="4" creationId="{937FBB5B-A1ED-452B-A3B6-88F9ED51E6D7}"/>
          </ac:spMkLst>
        </pc:spChg>
      </pc:sldChg>
      <pc:sldChg chg="addSp delSp modSp add">
        <pc:chgData name="Panayiota Michael" userId="a68fa80d3622446a" providerId="LiveId" clId="{3742FDD4-54FA-438C-BABA-EBDFB670D779}" dt="2020-04-24T08:34:11.701" v="50" actId="1076"/>
        <pc:sldMkLst>
          <pc:docMk/>
          <pc:sldMk cId="2152661945" sldId="272"/>
        </pc:sldMkLst>
        <pc:spChg chg="mod">
          <ac:chgData name="Panayiota Michael" userId="a68fa80d3622446a" providerId="LiveId" clId="{3742FDD4-54FA-438C-BABA-EBDFB670D779}" dt="2020-04-24T08:32:58.913" v="40"/>
          <ac:spMkLst>
            <pc:docMk/>
            <pc:sldMk cId="2152661945" sldId="272"/>
            <ac:spMk id="2" creationId="{F9E550F2-8C26-4F64-8590-477CD02FF8AD}"/>
          </ac:spMkLst>
        </pc:spChg>
        <pc:spChg chg="del">
          <ac:chgData name="Panayiota Michael" userId="a68fa80d3622446a" providerId="LiveId" clId="{3742FDD4-54FA-438C-BABA-EBDFB670D779}" dt="2020-04-24T08:32:25.941" v="6" actId="478"/>
          <ac:spMkLst>
            <pc:docMk/>
            <pc:sldMk cId="2152661945" sldId="272"/>
            <ac:spMk id="3" creationId="{FDD45DF4-1C8A-42FA-A347-3EA7C07B653E}"/>
          </ac:spMkLst>
        </pc:spChg>
        <pc:spChg chg="del">
          <ac:chgData name="Panayiota Michael" userId="a68fa80d3622446a" providerId="LiveId" clId="{3742FDD4-54FA-438C-BABA-EBDFB670D779}" dt="2020-04-24T08:32:28.648" v="7" actId="478"/>
          <ac:spMkLst>
            <pc:docMk/>
            <pc:sldMk cId="2152661945" sldId="272"/>
            <ac:spMk id="4" creationId="{617C8487-EE33-4003-9BB8-02D592D82586}"/>
          </ac:spMkLst>
        </pc:spChg>
        <pc:spChg chg="add mod">
          <ac:chgData name="Panayiota Michael" userId="a68fa80d3622446a" providerId="LiveId" clId="{3742FDD4-54FA-438C-BABA-EBDFB670D779}" dt="2020-04-24T08:34:03.804" v="47" actId="1076"/>
          <ac:spMkLst>
            <pc:docMk/>
            <pc:sldMk cId="2152661945" sldId="272"/>
            <ac:spMk id="5" creationId="{E211CD77-1E05-4588-BC37-7597E7E66F0E}"/>
          </ac:spMkLst>
        </pc:spChg>
        <pc:picChg chg="add mod">
          <ac:chgData name="Panayiota Michael" userId="a68fa80d3622446a" providerId="LiveId" clId="{3742FDD4-54FA-438C-BABA-EBDFB670D779}" dt="2020-04-24T08:34:11.701" v="50" actId="1076"/>
          <ac:picMkLst>
            <pc:docMk/>
            <pc:sldMk cId="2152661945" sldId="272"/>
            <ac:picMk id="5122" creationId="{F36547AE-B6E2-4703-A644-5BE59763F2DB}"/>
          </ac:picMkLst>
        </pc:picChg>
      </pc:sldChg>
    </pc:docChg>
  </pc:docChgLst>
</pc:chgInfo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752</Words>
  <Application>Microsoft Office PowerPoint</Application>
  <PresentationFormat>Widescreen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Wingdings</vt:lpstr>
      <vt:lpstr>Office Theme</vt:lpstr>
      <vt:lpstr>ΦΥΣΙΚΕΣ ΕΠΙΣΤΗΜΕΣ  ΔΑΣΚΑΛΑ: ΠΑΝΑΓΙΩΤΑ ΜΙΧΑΗΛ</vt:lpstr>
      <vt:lpstr>PowerPoint Presentation</vt:lpstr>
      <vt:lpstr>Ενότητα:  Θερμότητα-Θερμοκρασία </vt:lpstr>
      <vt:lpstr>Τι είναι η διαστολή;</vt:lpstr>
      <vt:lpstr>Τι είναι η συστολή;</vt:lpstr>
      <vt:lpstr>Μάθαμε ότι συμβαίνει ΣΥΣΤΟΛΗ και ΔΙΑΣΤΟΛΗ σε:</vt:lpstr>
      <vt:lpstr>Διαστολή και Συστολή στερεών!</vt:lpstr>
      <vt:lpstr>PowerPoint Presentation</vt:lpstr>
      <vt:lpstr>Διαστολή και Συστολή στερεών!  Παραδείγματα  </vt:lpstr>
      <vt:lpstr>Διαστολή και Συστολή υγρών!</vt:lpstr>
      <vt:lpstr>Διαστολή και Συστολή υγρών! </vt:lpstr>
      <vt:lpstr>Διαστολή και Συστολή αερίων!</vt:lpstr>
      <vt:lpstr>Διαστολή και Συστολή αερίων! </vt:lpstr>
      <vt:lpstr>ΓΕΝΙΚΟ ΣΥΜΠΕΡΑΣΜΑ</vt:lpstr>
      <vt:lpstr>Εργασία για το σπίτι:  Συμπληρώνω το φύλλο εργασίας και το αποστέλνω στην ηλεκτρονική διεύθυνση της κ. Παναγιώτας!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ΦΥΣΙΚΕΣ ΕΠΙΣΤΗΜΕΣ  ΔΑΣΚΑΛΑ: ΠΑΝΑΓΙΩΤΑ ΜΙΧΑΗΛ</dc:title>
  <dc:creator>Panayiota Michael</dc:creator>
  <cp:lastModifiedBy>Panayiota Michael</cp:lastModifiedBy>
  <cp:revision>8</cp:revision>
  <dcterms:created xsi:type="dcterms:W3CDTF">2020-04-24T08:11:03Z</dcterms:created>
  <dcterms:modified xsi:type="dcterms:W3CDTF">2020-04-24T16:00:24Z</dcterms:modified>
</cp:coreProperties>
</file>