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FF869-FBF3-4ABD-A58E-86D61F2352B5}" v="98" dt="2020-04-03T08:11:02.502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iota Michael" userId="a68fa80d3622446a" providerId="LiveId" clId="{C8AFF869-FBF3-4ABD-A58E-86D61F2352B5}"/>
    <pc:docChg chg="undo custSel mod addSld delSld modSld">
      <pc:chgData name="Panayiota Michael" userId="a68fa80d3622446a" providerId="LiveId" clId="{C8AFF869-FBF3-4ABD-A58E-86D61F2352B5}" dt="2020-04-03T08:12:28.777" v="1518" actId="20577"/>
      <pc:docMkLst>
        <pc:docMk/>
      </pc:docMkLst>
      <pc:sldChg chg="modSp mod">
        <pc:chgData name="Panayiota Michael" userId="a68fa80d3622446a" providerId="LiveId" clId="{C8AFF869-FBF3-4ABD-A58E-86D61F2352B5}" dt="2020-04-03T08:11:59.453" v="1513" actId="1076"/>
        <pc:sldMkLst>
          <pc:docMk/>
          <pc:sldMk cId="3904964918" sldId="258"/>
        </pc:sldMkLst>
        <pc:spChg chg="mod">
          <ac:chgData name="Panayiota Michael" userId="a68fa80d3622446a" providerId="LiveId" clId="{C8AFF869-FBF3-4ABD-A58E-86D61F2352B5}" dt="2020-04-03T08:11:59.453" v="1513" actId="1076"/>
          <ac:spMkLst>
            <pc:docMk/>
            <pc:sldMk cId="3904964918" sldId="258"/>
            <ac:spMk id="3" creationId="{69D94FB0-D607-4009-909D-7DC94384BA88}"/>
          </ac:spMkLst>
        </pc:spChg>
      </pc:sldChg>
      <pc:sldChg chg="addSp modSp mod">
        <pc:chgData name="Panayiota Michael" userId="a68fa80d3622446a" providerId="LiveId" clId="{C8AFF869-FBF3-4ABD-A58E-86D61F2352B5}" dt="2020-03-22T10:54:59.975" v="894" actId="207"/>
        <pc:sldMkLst>
          <pc:docMk/>
          <pc:sldMk cId="2725408546" sldId="260"/>
        </pc:sldMkLst>
        <pc:spChg chg="add mod">
          <ac:chgData name="Panayiota Michael" userId="a68fa80d3622446a" providerId="LiveId" clId="{C8AFF869-FBF3-4ABD-A58E-86D61F2352B5}" dt="2020-03-22T10:54:59.975" v="894" actId="207"/>
          <ac:spMkLst>
            <pc:docMk/>
            <pc:sldMk cId="2725408546" sldId="260"/>
            <ac:spMk id="3" creationId="{52AE29A4-5E25-48B9-BCC7-E36CC70BCF4C}"/>
          </ac:spMkLst>
        </pc:spChg>
      </pc:sldChg>
      <pc:sldChg chg="modAnim">
        <pc:chgData name="Panayiota Michael" userId="a68fa80d3622446a" providerId="LiveId" clId="{C8AFF869-FBF3-4ABD-A58E-86D61F2352B5}" dt="2020-03-22T10:49:24.897" v="763"/>
        <pc:sldMkLst>
          <pc:docMk/>
          <pc:sldMk cId="1206735947" sldId="265"/>
        </pc:sldMkLst>
      </pc:sldChg>
      <pc:sldChg chg="modSp mod modAnim">
        <pc:chgData name="Panayiota Michael" userId="a68fa80d3622446a" providerId="LiveId" clId="{C8AFF869-FBF3-4ABD-A58E-86D61F2352B5}" dt="2020-03-22T10:52:34.058" v="820"/>
        <pc:sldMkLst>
          <pc:docMk/>
          <pc:sldMk cId="562675145" sldId="266"/>
        </pc:sldMkLst>
        <pc:spChg chg="mod">
          <ac:chgData name="Panayiota Michael" userId="a68fa80d3622446a" providerId="LiveId" clId="{C8AFF869-FBF3-4ABD-A58E-86D61F2352B5}" dt="2020-03-22T10:51:00.329" v="804" actId="403"/>
          <ac:spMkLst>
            <pc:docMk/>
            <pc:sldMk cId="562675145" sldId="266"/>
            <ac:spMk id="2" creationId="{63C3C064-BA44-48C4-A239-2123E8370C5B}"/>
          </ac:spMkLst>
        </pc:spChg>
        <pc:spChg chg="mod">
          <ac:chgData name="Panayiota Michael" userId="a68fa80d3622446a" providerId="LiveId" clId="{C8AFF869-FBF3-4ABD-A58E-86D61F2352B5}" dt="2020-03-22T10:51:19.775" v="815" actId="404"/>
          <ac:spMkLst>
            <pc:docMk/>
            <pc:sldMk cId="562675145" sldId="266"/>
            <ac:spMk id="3" creationId="{422BAB37-5AF6-494B-ACA9-5A9CF77A21A0}"/>
          </ac:spMkLst>
        </pc:spChg>
      </pc:sldChg>
      <pc:sldChg chg="modAnim">
        <pc:chgData name="Panayiota Michael" userId="a68fa80d3622446a" providerId="LiveId" clId="{C8AFF869-FBF3-4ABD-A58E-86D61F2352B5}" dt="2020-03-22T10:53:00.348" v="822"/>
        <pc:sldMkLst>
          <pc:docMk/>
          <pc:sldMk cId="1227915284" sldId="267"/>
        </pc:sldMkLst>
      </pc:sldChg>
      <pc:sldChg chg="addSp modSp mod modAnim">
        <pc:chgData name="Panayiota Michael" userId="a68fa80d3622446a" providerId="LiveId" clId="{C8AFF869-FBF3-4ABD-A58E-86D61F2352B5}" dt="2020-03-22T10:53:23.099" v="829"/>
        <pc:sldMkLst>
          <pc:docMk/>
          <pc:sldMk cId="2669690997" sldId="268"/>
        </pc:sldMkLst>
        <pc:spChg chg="mod">
          <ac:chgData name="Panayiota Michael" userId="a68fa80d3622446a" providerId="LiveId" clId="{C8AFF869-FBF3-4ABD-A58E-86D61F2352B5}" dt="2020-03-22T10:38:54.191" v="12" actId="403"/>
          <ac:spMkLst>
            <pc:docMk/>
            <pc:sldMk cId="2669690997" sldId="268"/>
            <ac:spMk id="5" creationId="{E2B9BF5C-60C5-469E-AA3F-238C593BC23E}"/>
          </ac:spMkLst>
        </pc:spChg>
        <pc:spChg chg="add mod">
          <ac:chgData name="Panayiota Michael" userId="a68fa80d3622446a" providerId="LiveId" clId="{C8AFF869-FBF3-4ABD-A58E-86D61F2352B5}" dt="2020-03-22T10:40:31.993" v="89" actId="5793"/>
          <ac:spMkLst>
            <pc:docMk/>
            <pc:sldMk cId="2669690997" sldId="268"/>
            <ac:spMk id="9" creationId="{61A7847C-4BC4-4AD5-9721-DB6CF3B4127E}"/>
          </ac:spMkLst>
        </pc:spChg>
        <pc:spChg chg="add mod">
          <ac:chgData name="Panayiota Michael" userId="a68fa80d3622446a" providerId="LiveId" clId="{C8AFF869-FBF3-4ABD-A58E-86D61F2352B5}" dt="2020-03-22T10:40:36.830" v="96" actId="20577"/>
          <ac:spMkLst>
            <pc:docMk/>
            <pc:sldMk cId="2669690997" sldId="268"/>
            <ac:spMk id="10" creationId="{0FD87623-9EE8-4EFC-AE41-BF71CD6FD3C8}"/>
          </ac:spMkLst>
        </pc:spChg>
        <pc:spChg chg="add mod">
          <ac:chgData name="Panayiota Michael" userId="a68fa80d3622446a" providerId="LiveId" clId="{C8AFF869-FBF3-4ABD-A58E-86D61F2352B5}" dt="2020-03-22T10:40:03.800" v="47" actId="20577"/>
          <ac:spMkLst>
            <pc:docMk/>
            <pc:sldMk cId="2669690997" sldId="268"/>
            <ac:spMk id="11" creationId="{E4EA3502-3FD3-4D65-9DE0-73A1C0BA4104}"/>
          </ac:spMkLst>
        </pc:spChg>
        <pc:cxnChg chg="add mod">
          <ac:chgData name="Panayiota Michael" userId="a68fa80d3622446a" providerId="LiveId" clId="{C8AFF869-FBF3-4ABD-A58E-86D61F2352B5}" dt="2020-03-22T10:39:43.772" v="28" actId="1076"/>
          <ac:cxnSpMkLst>
            <pc:docMk/>
            <pc:sldMk cId="2669690997" sldId="268"/>
            <ac:cxnSpMk id="7" creationId="{E0C1882D-E7B0-49D3-A716-D2AB701E493D}"/>
          </ac:cxnSpMkLst>
        </pc:cxnChg>
        <pc:cxnChg chg="add mod">
          <ac:chgData name="Panayiota Michael" userId="a68fa80d3622446a" providerId="LiveId" clId="{C8AFF869-FBF3-4ABD-A58E-86D61F2352B5}" dt="2020-03-22T10:39:49.174" v="30" actId="1076"/>
          <ac:cxnSpMkLst>
            <pc:docMk/>
            <pc:sldMk cId="2669690997" sldId="268"/>
            <ac:cxnSpMk id="14" creationId="{5F36D987-42F8-41CC-84D5-507745ED5CC3}"/>
          </ac:cxnSpMkLst>
        </pc:cxnChg>
        <pc:cxnChg chg="add mod">
          <ac:chgData name="Panayiota Michael" userId="a68fa80d3622446a" providerId="LiveId" clId="{C8AFF869-FBF3-4ABD-A58E-86D61F2352B5}" dt="2020-03-22T10:39:52.456" v="32" actId="1076"/>
          <ac:cxnSpMkLst>
            <pc:docMk/>
            <pc:sldMk cId="2669690997" sldId="268"/>
            <ac:cxnSpMk id="15" creationId="{7CCAD5C9-F0D0-443C-A52D-93980AA1E563}"/>
          </ac:cxnSpMkLst>
        </pc:cxnChg>
        <pc:cxnChg chg="add mod">
          <ac:chgData name="Panayiota Michael" userId="a68fa80d3622446a" providerId="LiveId" clId="{C8AFF869-FBF3-4ABD-A58E-86D61F2352B5}" dt="2020-03-22T10:39:55.262" v="34" actId="1076"/>
          <ac:cxnSpMkLst>
            <pc:docMk/>
            <pc:sldMk cId="2669690997" sldId="268"/>
            <ac:cxnSpMk id="16" creationId="{0307A6D1-050B-464C-B97B-4D3F7F57A756}"/>
          </ac:cxnSpMkLst>
        </pc:cxnChg>
      </pc:sldChg>
      <pc:sldChg chg="addSp delSp modSp mod setBg">
        <pc:chgData name="Panayiota Michael" userId="a68fa80d3622446a" providerId="LiveId" clId="{C8AFF869-FBF3-4ABD-A58E-86D61F2352B5}" dt="2020-03-26T13:20:05.839" v="1118" actId="20577"/>
        <pc:sldMkLst>
          <pc:docMk/>
          <pc:sldMk cId="1902293291" sldId="269"/>
        </pc:sldMkLst>
        <pc:spChg chg="mod">
          <ac:chgData name="Panayiota Michael" userId="a68fa80d3622446a" providerId="LiveId" clId="{C8AFF869-FBF3-4ABD-A58E-86D61F2352B5}" dt="2020-03-26T13:19:30.695" v="1084" actId="20577"/>
          <ac:spMkLst>
            <pc:docMk/>
            <pc:sldMk cId="1902293291" sldId="269"/>
            <ac:spMk id="2" creationId="{E1BB00DD-9969-4286-B542-EF577DEDB769}"/>
          </ac:spMkLst>
        </pc:spChg>
        <pc:spChg chg="mod">
          <ac:chgData name="Panayiota Michael" userId="a68fa80d3622446a" providerId="LiveId" clId="{C8AFF869-FBF3-4ABD-A58E-86D61F2352B5}" dt="2020-03-26T13:20:05.839" v="1118" actId="20577"/>
          <ac:spMkLst>
            <pc:docMk/>
            <pc:sldMk cId="1902293291" sldId="269"/>
            <ac:spMk id="3" creationId="{F1C44B41-4053-4A4F-80B0-33FB2787C427}"/>
          </ac:spMkLst>
        </pc:spChg>
        <pc:spChg chg="add">
          <ac:chgData name="Panayiota Michael" userId="a68fa80d3622446a" providerId="LiveId" clId="{C8AFF869-FBF3-4ABD-A58E-86D61F2352B5}" dt="2020-03-22T10:58:18.167" v="923" actId="26606"/>
          <ac:spMkLst>
            <pc:docMk/>
            <pc:sldMk cId="1902293291" sldId="269"/>
            <ac:spMk id="135" creationId="{201CC55D-ED54-4C5C-95E6-10947BD1103B}"/>
          </ac:spMkLst>
        </pc:spChg>
        <pc:spChg chg="add">
          <ac:chgData name="Panayiota Michael" userId="a68fa80d3622446a" providerId="LiveId" clId="{C8AFF869-FBF3-4ABD-A58E-86D61F2352B5}" dt="2020-03-22T10:58:18.167" v="923" actId="26606"/>
          <ac:spMkLst>
            <pc:docMk/>
            <pc:sldMk cId="1902293291" sldId="269"/>
            <ac:spMk id="141" creationId="{3873B707-463F-40B0-8227-E8CC6C67EB25}"/>
          </ac:spMkLst>
        </pc:spChg>
        <pc:spChg chg="add">
          <ac:chgData name="Panayiota Michael" userId="a68fa80d3622446a" providerId="LiveId" clId="{C8AFF869-FBF3-4ABD-A58E-86D61F2352B5}" dt="2020-03-22T10:58:18.167" v="923" actId="26606"/>
          <ac:spMkLst>
            <pc:docMk/>
            <pc:sldMk cId="1902293291" sldId="269"/>
            <ac:spMk id="143" creationId="{C13237C8-E62C-4F0D-A318-BD6FB6C2D138}"/>
          </ac:spMkLst>
        </pc:spChg>
        <pc:spChg chg="add">
          <ac:chgData name="Panayiota Michael" userId="a68fa80d3622446a" providerId="LiveId" clId="{C8AFF869-FBF3-4ABD-A58E-86D61F2352B5}" dt="2020-03-22T10:58:18.167" v="923" actId="26606"/>
          <ac:spMkLst>
            <pc:docMk/>
            <pc:sldMk cId="1902293291" sldId="269"/>
            <ac:spMk id="145" creationId="{19C9EAEA-39D0-4B0E-A0EB-51E7B26740B1}"/>
          </ac:spMkLst>
        </pc:spChg>
        <pc:grpChg chg="add">
          <ac:chgData name="Panayiota Michael" userId="a68fa80d3622446a" providerId="LiveId" clId="{C8AFF869-FBF3-4ABD-A58E-86D61F2352B5}" dt="2020-03-22T10:58:18.167" v="923" actId="26606"/>
          <ac:grpSpMkLst>
            <pc:docMk/>
            <pc:sldMk cId="1902293291" sldId="269"/>
            <ac:grpSpMk id="137" creationId="{1DE889C7-FAD6-4397-98E2-05D503484459}"/>
          </ac:grpSpMkLst>
        </pc:grpChg>
        <pc:picChg chg="add del">
          <ac:chgData name="Panayiota Michael" userId="a68fa80d3622446a" providerId="LiveId" clId="{C8AFF869-FBF3-4ABD-A58E-86D61F2352B5}" dt="2020-03-22T10:58:18.167" v="923" actId="26606"/>
          <ac:picMkLst>
            <pc:docMk/>
            <pc:sldMk cId="1902293291" sldId="269"/>
            <ac:picMk id="71" creationId="{54DDEBDD-D8BD-41A6-8A0D-B00E3768B0F9}"/>
          </ac:picMkLst>
        </pc:picChg>
        <pc:picChg chg="add mod ord">
          <ac:chgData name="Panayiota Michael" userId="a68fa80d3622446a" providerId="LiveId" clId="{C8AFF869-FBF3-4ABD-A58E-86D61F2352B5}" dt="2020-03-22T10:58:22.294" v="924" actId="14100"/>
          <ac:picMkLst>
            <pc:docMk/>
            <pc:sldMk cId="1902293291" sldId="269"/>
            <ac:picMk id="1026" creationId="{FFCE4AE9-DF7A-4A06-B927-8002E40D9185}"/>
          </ac:picMkLst>
        </pc:picChg>
      </pc:sldChg>
      <pc:sldChg chg="addSp modSp mod">
        <pc:chgData name="Panayiota Michael" userId="a68fa80d3622446a" providerId="LiveId" clId="{C8AFF869-FBF3-4ABD-A58E-86D61F2352B5}" dt="2020-03-22T10:55:35.242" v="896" actId="1076"/>
        <pc:sldMkLst>
          <pc:docMk/>
          <pc:sldMk cId="842881621" sldId="270"/>
        </pc:sldMkLst>
        <pc:spChg chg="add mod">
          <ac:chgData name="Panayiota Michael" userId="a68fa80d3622446a" providerId="LiveId" clId="{C8AFF869-FBF3-4ABD-A58E-86D61F2352B5}" dt="2020-03-22T10:55:35.242" v="896" actId="1076"/>
          <ac:spMkLst>
            <pc:docMk/>
            <pc:sldMk cId="842881621" sldId="270"/>
            <ac:spMk id="17" creationId="{282D1A11-D198-419E-AED6-DB0994F5EA16}"/>
          </ac:spMkLst>
        </pc:spChg>
      </pc:sldChg>
      <pc:sldChg chg="add del">
        <pc:chgData name="Panayiota Michael" userId="a68fa80d3622446a" providerId="LiveId" clId="{C8AFF869-FBF3-4ABD-A58E-86D61F2352B5}" dt="2020-03-22T10:45:27.239" v="743" actId="47"/>
        <pc:sldMkLst>
          <pc:docMk/>
          <pc:sldMk cId="1719451257" sldId="271"/>
        </pc:sldMkLst>
      </pc:sldChg>
      <pc:sldChg chg="add del">
        <pc:chgData name="Panayiota Michael" userId="a68fa80d3622446a" providerId="LiveId" clId="{C8AFF869-FBF3-4ABD-A58E-86D61F2352B5}" dt="2020-03-22T10:45:27.239" v="743" actId="47"/>
        <pc:sldMkLst>
          <pc:docMk/>
          <pc:sldMk cId="791447274" sldId="272"/>
        </pc:sldMkLst>
      </pc:sldChg>
      <pc:sldChg chg="add del">
        <pc:chgData name="Panayiota Michael" userId="a68fa80d3622446a" providerId="LiveId" clId="{C8AFF869-FBF3-4ABD-A58E-86D61F2352B5}" dt="2020-03-22T10:45:27.239" v="743" actId="47"/>
        <pc:sldMkLst>
          <pc:docMk/>
          <pc:sldMk cId="1396286481" sldId="273"/>
        </pc:sldMkLst>
      </pc:sldChg>
      <pc:sldChg chg="modSp mod delDesignElem">
        <pc:chgData name="Panayiota Michael" userId="a68fa80d3622446a" providerId="LiveId" clId="{C8AFF869-FBF3-4ABD-A58E-86D61F2352B5}" dt="2020-03-22T11:00:25.180" v="956" actId="27636"/>
        <pc:sldMkLst>
          <pc:docMk/>
          <pc:sldMk cId="3220946410" sldId="274"/>
        </pc:sldMkLst>
        <pc:spChg chg="mod">
          <ac:chgData name="Panayiota Michael" userId="a68fa80d3622446a" providerId="LiveId" clId="{C8AFF869-FBF3-4ABD-A58E-86D61F2352B5}" dt="2020-03-22T11:00:25.180" v="956" actId="27636"/>
          <ac:spMkLst>
            <pc:docMk/>
            <pc:sldMk cId="3220946410" sldId="274"/>
            <ac:spMk id="2" creationId="{FC13E0E2-3A0C-4CC8-ADA4-6CFC4669DEF8}"/>
          </ac:spMkLst>
        </pc:spChg>
        <pc:spChg chg="mod">
          <ac:chgData name="Panayiota Michael" userId="a68fa80d3622446a" providerId="LiveId" clId="{C8AFF869-FBF3-4ABD-A58E-86D61F2352B5}" dt="2020-03-22T10:48:52.777" v="761" actId="1076"/>
          <ac:spMkLst>
            <pc:docMk/>
            <pc:sldMk cId="3220946410" sldId="274"/>
            <ac:spMk id="3" creationId="{F4F796D0-5023-4A29-8631-B3D703594DB3}"/>
          </ac:spMkLst>
        </pc:spChg>
        <pc:picChg chg="mod">
          <ac:chgData name="Panayiota Michael" userId="a68fa80d3622446a" providerId="LiveId" clId="{C8AFF869-FBF3-4ABD-A58E-86D61F2352B5}" dt="2020-03-22T10:46:07.013" v="753" actId="1076"/>
          <ac:picMkLst>
            <pc:docMk/>
            <pc:sldMk cId="3220946410" sldId="274"/>
            <ac:picMk id="4098" creationId="{B203E1CC-4B87-419E-A992-89377D022884}"/>
          </ac:picMkLst>
        </pc:picChg>
      </pc:sldChg>
      <pc:sldChg chg="addSp modSp add mod setBg">
        <pc:chgData name="Panayiota Michael" userId="a68fa80d3622446a" providerId="LiveId" clId="{C8AFF869-FBF3-4ABD-A58E-86D61F2352B5}" dt="2020-04-03T08:12:28.777" v="1518" actId="20577"/>
        <pc:sldMkLst>
          <pc:docMk/>
          <pc:sldMk cId="4255601104" sldId="275"/>
        </pc:sldMkLst>
        <pc:spChg chg="mod">
          <ac:chgData name="Panayiota Michael" userId="a68fa80d3622446a" providerId="LiveId" clId="{C8AFF869-FBF3-4ABD-A58E-86D61F2352B5}" dt="2020-03-26T13:21:10.705" v="1198" actId="113"/>
          <ac:spMkLst>
            <pc:docMk/>
            <pc:sldMk cId="4255601104" sldId="275"/>
            <ac:spMk id="2" creationId="{14681BB5-30BC-4233-8253-A437A89B3F88}"/>
          </ac:spMkLst>
        </pc:spChg>
        <pc:spChg chg="mod">
          <ac:chgData name="Panayiota Michael" userId="a68fa80d3622446a" providerId="LiveId" clId="{C8AFF869-FBF3-4ABD-A58E-86D61F2352B5}" dt="2020-04-03T08:12:28.777" v="1518" actId="20577"/>
          <ac:spMkLst>
            <pc:docMk/>
            <pc:sldMk cId="4255601104" sldId="275"/>
            <ac:spMk id="3" creationId="{364BABC1-2F43-48E8-984D-98E5BD574D54}"/>
          </ac:spMkLst>
        </pc:spChg>
        <pc:spChg chg="add">
          <ac:chgData name="Panayiota Michael" userId="a68fa80d3622446a" providerId="LiveId" clId="{C8AFF869-FBF3-4ABD-A58E-86D61F2352B5}" dt="2020-03-26T13:20:19.096" v="1120" actId="26606"/>
          <ac:spMkLst>
            <pc:docMk/>
            <pc:sldMk cId="4255601104" sldId="275"/>
            <ac:spMk id="9" creationId="{201CC55D-ED54-4C5C-95E6-10947BD1103B}"/>
          </ac:spMkLst>
        </pc:spChg>
        <pc:spChg chg="add">
          <ac:chgData name="Panayiota Michael" userId="a68fa80d3622446a" providerId="LiveId" clId="{C8AFF869-FBF3-4ABD-A58E-86D61F2352B5}" dt="2020-03-26T13:20:19.096" v="1120" actId="26606"/>
          <ac:spMkLst>
            <pc:docMk/>
            <pc:sldMk cId="4255601104" sldId="275"/>
            <ac:spMk id="15" creationId="{3873B707-463F-40B0-8227-E8CC6C67EB25}"/>
          </ac:spMkLst>
        </pc:spChg>
        <pc:spChg chg="add">
          <ac:chgData name="Panayiota Michael" userId="a68fa80d3622446a" providerId="LiveId" clId="{C8AFF869-FBF3-4ABD-A58E-86D61F2352B5}" dt="2020-03-26T13:20:19.096" v="1120" actId="26606"/>
          <ac:spMkLst>
            <pc:docMk/>
            <pc:sldMk cId="4255601104" sldId="275"/>
            <ac:spMk id="17" creationId="{C13237C8-E62C-4F0D-A318-BD6FB6C2D138}"/>
          </ac:spMkLst>
        </pc:spChg>
        <pc:spChg chg="add">
          <ac:chgData name="Panayiota Michael" userId="a68fa80d3622446a" providerId="LiveId" clId="{C8AFF869-FBF3-4ABD-A58E-86D61F2352B5}" dt="2020-03-26T13:20:19.096" v="1120" actId="26606"/>
          <ac:spMkLst>
            <pc:docMk/>
            <pc:sldMk cId="4255601104" sldId="275"/>
            <ac:spMk id="19" creationId="{19C9EAEA-39D0-4B0E-A0EB-51E7B26740B1}"/>
          </ac:spMkLst>
        </pc:spChg>
        <pc:grpChg chg="add">
          <ac:chgData name="Panayiota Michael" userId="a68fa80d3622446a" providerId="LiveId" clId="{C8AFF869-FBF3-4ABD-A58E-86D61F2352B5}" dt="2020-03-26T13:20:19.096" v="1120" actId="26606"/>
          <ac:grpSpMkLst>
            <pc:docMk/>
            <pc:sldMk cId="4255601104" sldId="275"/>
            <ac:grpSpMk id="11" creationId="{1DE889C7-FAD6-4397-98E2-05D503484459}"/>
          </ac:grpSpMkLst>
        </pc:grpChg>
        <pc:picChg chg="add mod">
          <ac:chgData name="Panayiota Michael" userId="a68fa80d3622446a" providerId="LiveId" clId="{C8AFF869-FBF3-4ABD-A58E-86D61F2352B5}" dt="2020-03-26T13:20:19.096" v="1120" actId="26606"/>
          <ac:picMkLst>
            <pc:docMk/>
            <pc:sldMk cId="4255601104" sldId="275"/>
            <ac:picMk id="4" creationId="{20C57D23-9C5B-4BCF-A47C-9568A38B8F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wtokoudouni.weebly.com/trofikesaliside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ppardsoftware.com/content/animals/kidscorner/games/foodchaingam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327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ΦΥΣΙΚΕΣ ΕΠΙΣΤΗΜΕΣ  ΔΑΣΚΑΛΑ:  ΠΑΝΑΓΙΩΤΑ ΜΙΧΑΗΛ</vt:lpstr>
      <vt:lpstr>PowerPoint Presentation</vt:lpstr>
      <vt:lpstr>Ανάγκες οργανισμών</vt:lpstr>
      <vt:lpstr>Τι σημαίνει ζωντανός οργανισμός;</vt:lpstr>
      <vt:lpstr>Ποιες ανάγκες έχουμε όλοι οι ζωντανοί οργανισμοί;</vt:lpstr>
      <vt:lpstr>Βιοτικά και Αβιοτικά στοιχεία!</vt:lpstr>
      <vt:lpstr>Τροφικές αλυσίδες!</vt:lpstr>
      <vt:lpstr>PowerPoint Presentation</vt:lpstr>
      <vt:lpstr>PowerPoint Presentation</vt:lpstr>
      <vt:lpstr>Ιδέα για εξάσκηση! </vt:lpstr>
      <vt:lpstr>Εργασία για το σπίτι </vt:lpstr>
      <vt:lpstr>Διαδραστικά παιχνίδια από τον καναπέ μας!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ΦΥΣΙΚΕΣ ΕΠΙΣΤΗΜΕΣ  ΔΑΣΚΑΛΑ:  ΠΑΝΑΓΙΩΤΑ ΜΙΧΑΗΛ</dc:title>
  <dc:creator>Panayiota Michael</dc:creator>
  <cp:lastModifiedBy>Panayiota Michael</cp:lastModifiedBy>
  <cp:revision>1</cp:revision>
  <dcterms:created xsi:type="dcterms:W3CDTF">2020-03-26T13:20:19Z</dcterms:created>
  <dcterms:modified xsi:type="dcterms:W3CDTF">2020-04-03T08:12:34Z</dcterms:modified>
</cp:coreProperties>
</file>