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93" r:id="rId3"/>
    <p:sldId id="294" r:id="rId4"/>
    <p:sldId id="271" r:id="rId5"/>
    <p:sldId id="272" r:id="rId6"/>
    <p:sldId id="259" r:id="rId7"/>
    <p:sldId id="286" r:id="rId8"/>
    <p:sldId id="287" r:id="rId9"/>
    <p:sldId id="273" r:id="rId10"/>
    <p:sldId id="283" r:id="rId11"/>
    <p:sldId id="275" r:id="rId12"/>
    <p:sldId id="284" r:id="rId13"/>
    <p:sldId id="277" r:id="rId14"/>
    <p:sldId id="279" r:id="rId15"/>
    <p:sldId id="285" r:id="rId16"/>
    <p:sldId id="288" r:id="rId17"/>
    <p:sldId id="289" r:id="rId18"/>
    <p:sldId id="274" r:id="rId19"/>
    <p:sldId id="290" r:id="rId20"/>
    <p:sldId id="276" r:id="rId21"/>
    <p:sldId id="291" r:id="rId22"/>
    <p:sldId id="278" r:id="rId23"/>
    <p:sldId id="292" r:id="rId24"/>
    <p:sldId id="28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1B6674-6FE4-4381-BF2C-6DBE57EB991B}" v="22" dt="2020-04-03T08:06:20.4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nayiota Michael" userId="a68fa80d3622446a" providerId="LiveId" clId="{A91B6674-6FE4-4381-BF2C-6DBE57EB991B}"/>
    <pc:docChg chg="undo custSel mod addSld modSld sldOrd">
      <pc:chgData name="Panayiota Michael" userId="a68fa80d3622446a" providerId="LiveId" clId="{A91B6674-6FE4-4381-BF2C-6DBE57EB991B}" dt="2020-04-03T08:09:36.268" v="966" actId="20577"/>
      <pc:docMkLst>
        <pc:docMk/>
      </pc:docMkLst>
      <pc:sldChg chg="modSp mod">
        <pc:chgData name="Panayiota Michael" userId="a68fa80d3622446a" providerId="LiveId" clId="{A91B6674-6FE4-4381-BF2C-6DBE57EB991B}" dt="2020-04-03T07:58:33.919" v="286" actId="732"/>
        <pc:sldMkLst>
          <pc:docMk/>
          <pc:sldMk cId="1034016688" sldId="259"/>
        </pc:sldMkLst>
        <pc:spChg chg="mod">
          <ac:chgData name="Panayiota Michael" userId="a68fa80d3622446a" providerId="LiveId" clId="{A91B6674-6FE4-4381-BF2C-6DBE57EB991B}" dt="2020-04-03T07:58:14.519" v="283" actId="20577"/>
          <ac:spMkLst>
            <pc:docMk/>
            <pc:sldMk cId="1034016688" sldId="259"/>
            <ac:spMk id="3" creationId="{00000000-0000-0000-0000-000000000000}"/>
          </ac:spMkLst>
        </pc:spChg>
        <pc:picChg chg="mod modCrop">
          <ac:chgData name="Panayiota Michael" userId="a68fa80d3622446a" providerId="LiveId" clId="{A91B6674-6FE4-4381-BF2C-6DBE57EB991B}" dt="2020-04-03T07:58:33.919" v="286" actId="732"/>
          <ac:picMkLst>
            <pc:docMk/>
            <pc:sldMk cId="1034016688" sldId="259"/>
            <ac:picMk id="4" creationId="{00000000-0000-0000-0000-000000000000}"/>
          </ac:picMkLst>
        </pc:picChg>
      </pc:sldChg>
      <pc:sldChg chg="addSp modSp mod setBg modAnim">
        <pc:chgData name="Panayiota Michael" userId="a68fa80d3622446a" providerId="LiveId" clId="{A91B6674-6FE4-4381-BF2C-6DBE57EB991B}" dt="2020-03-30T07:51:06.108" v="274"/>
        <pc:sldMkLst>
          <pc:docMk/>
          <pc:sldMk cId="958012216" sldId="286"/>
        </pc:sldMkLst>
        <pc:spChg chg="mod">
          <ac:chgData name="Panayiota Michael" userId="a68fa80d3622446a" providerId="LiveId" clId="{A91B6674-6FE4-4381-BF2C-6DBE57EB991B}" dt="2020-03-30T07:36:58.232" v="0" actId="26606"/>
          <ac:spMkLst>
            <pc:docMk/>
            <pc:sldMk cId="958012216" sldId="286"/>
            <ac:spMk id="2" creationId="{B594822D-7A30-47B8-8657-027829983163}"/>
          </ac:spMkLst>
        </pc:spChg>
        <pc:spChg chg="mod">
          <ac:chgData name="Panayiota Michael" userId="a68fa80d3622446a" providerId="LiveId" clId="{A91B6674-6FE4-4381-BF2C-6DBE57EB991B}" dt="2020-03-30T07:50:44.381" v="271" actId="15"/>
          <ac:spMkLst>
            <pc:docMk/>
            <pc:sldMk cId="958012216" sldId="286"/>
            <ac:spMk id="3" creationId="{7AA80915-31D1-4FBA-81B3-D3A6B1FD625C}"/>
          </ac:spMkLst>
        </pc:spChg>
        <pc:spChg chg="add">
          <ac:chgData name="Panayiota Michael" userId="a68fa80d3622446a" providerId="LiveId" clId="{A91B6674-6FE4-4381-BF2C-6DBE57EB991B}" dt="2020-03-30T07:36:58.232" v="0" actId="26606"/>
          <ac:spMkLst>
            <pc:docMk/>
            <pc:sldMk cId="958012216" sldId="286"/>
            <ac:spMk id="8" creationId="{3B854194-185D-494D-905C-7C7CB2E30F6E}"/>
          </ac:spMkLst>
        </pc:spChg>
        <pc:spChg chg="add">
          <ac:chgData name="Panayiota Michael" userId="a68fa80d3622446a" providerId="LiveId" clId="{A91B6674-6FE4-4381-BF2C-6DBE57EB991B}" dt="2020-03-30T07:36:58.232" v="0" actId="26606"/>
          <ac:spMkLst>
            <pc:docMk/>
            <pc:sldMk cId="958012216" sldId="286"/>
            <ac:spMk id="10" creationId="{B4F5FA0D-0104-4987-8241-EFF7C85B88DE}"/>
          </ac:spMkLst>
        </pc:spChg>
        <pc:picChg chg="add">
          <ac:chgData name="Panayiota Michael" userId="a68fa80d3622446a" providerId="LiveId" clId="{A91B6674-6FE4-4381-BF2C-6DBE57EB991B}" dt="2020-03-30T07:36:58.232" v="0" actId="26606"/>
          <ac:picMkLst>
            <pc:docMk/>
            <pc:sldMk cId="958012216" sldId="286"/>
            <ac:picMk id="12" creationId="{2897127E-6CEF-446C-BE87-93B7C46E49D1}"/>
          </ac:picMkLst>
        </pc:picChg>
      </pc:sldChg>
      <pc:sldChg chg="addSp modSp mod setBg">
        <pc:chgData name="Panayiota Michael" userId="a68fa80d3622446a" providerId="LiveId" clId="{A91B6674-6FE4-4381-BF2C-6DBE57EB991B}" dt="2020-03-30T07:37:51.967" v="11" actId="14100"/>
        <pc:sldMkLst>
          <pc:docMk/>
          <pc:sldMk cId="30825426" sldId="287"/>
        </pc:sldMkLst>
        <pc:spChg chg="mod">
          <ac:chgData name="Panayiota Michael" userId="a68fa80d3622446a" providerId="LiveId" clId="{A91B6674-6FE4-4381-BF2C-6DBE57EB991B}" dt="2020-03-30T07:37:43.046" v="7" actId="26606"/>
          <ac:spMkLst>
            <pc:docMk/>
            <pc:sldMk cId="30825426" sldId="287"/>
            <ac:spMk id="2" creationId="{11834F24-1F30-4D6B-AAF9-651548744D2C}"/>
          </ac:spMkLst>
        </pc:spChg>
        <pc:spChg chg="mod">
          <ac:chgData name="Panayiota Michael" userId="a68fa80d3622446a" providerId="LiveId" clId="{A91B6674-6FE4-4381-BF2C-6DBE57EB991B}" dt="2020-03-30T07:37:51.967" v="11" actId="14100"/>
          <ac:spMkLst>
            <pc:docMk/>
            <pc:sldMk cId="30825426" sldId="287"/>
            <ac:spMk id="3" creationId="{E3E22FB7-DFAB-4298-8681-CF658DDD85AE}"/>
          </ac:spMkLst>
        </pc:spChg>
        <pc:spChg chg="add">
          <ac:chgData name="Panayiota Michael" userId="a68fa80d3622446a" providerId="LiveId" clId="{A91B6674-6FE4-4381-BF2C-6DBE57EB991B}" dt="2020-03-30T07:37:43.046" v="7" actId="26606"/>
          <ac:spMkLst>
            <pc:docMk/>
            <pc:sldMk cId="30825426" sldId="287"/>
            <ac:spMk id="8" creationId="{4351DFE5-F63D-4BE0-BDA9-E3EB88F01AA5}"/>
          </ac:spMkLst>
        </pc:spChg>
        <pc:picChg chg="add">
          <ac:chgData name="Panayiota Michael" userId="a68fa80d3622446a" providerId="LiveId" clId="{A91B6674-6FE4-4381-BF2C-6DBE57EB991B}" dt="2020-03-30T07:37:43.046" v="7" actId="26606"/>
          <ac:picMkLst>
            <pc:docMk/>
            <pc:sldMk cId="30825426" sldId="287"/>
            <ac:picMk id="10" creationId="{3AA16612-ACD2-4A16-8F2B-4514FD6BF28F}"/>
          </ac:picMkLst>
        </pc:picChg>
      </pc:sldChg>
      <pc:sldChg chg="addSp delSp modSp add mod setBg">
        <pc:chgData name="Panayiota Michael" userId="a68fa80d3622446a" providerId="LiveId" clId="{A91B6674-6FE4-4381-BF2C-6DBE57EB991B}" dt="2020-04-03T07:58:46.642" v="293" actId="20577"/>
        <pc:sldMkLst>
          <pc:docMk/>
          <pc:sldMk cId="3402266657" sldId="288"/>
        </pc:sldMkLst>
        <pc:spChg chg="mod">
          <ac:chgData name="Panayiota Michael" userId="a68fa80d3622446a" providerId="LiveId" clId="{A91B6674-6FE4-4381-BF2C-6DBE57EB991B}" dt="2020-03-30T07:42:28.600" v="133" actId="26606"/>
          <ac:spMkLst>
            <pc:docMk/>
            <pc:sldMk cId="3402266657" sldId="288"/>
            <ac:spMk id="2" creationId="{9543E2A2-D8A2-496B-8D4E-2DA66CA123C0}"/>
          </ac:spMkLst>
        </pc:spChg>
        <pc:spChg chg="mod">
          <ac:chgData name="Panayiota Michael" userId="a68fa80d3622446a" providerId="LiveId" clId="{A91B6674-6FE4-4381-BF2C-6DBE57EB991B}" dt="2020-04-03T07:58:46.642" v="293" actId="20577"/>
          <ac:spMkLst>
            <pc:docMk/>
            <pc:sldMk cId="3402266657" sldId="288"/>
            <ac:spMk id="3" creationId="{3B9FC41B-85AF-4BAF-B04B-9DFBA7A7AF8A}"/>
          </ac:spMkLst>
        </pc:spChg>
        <pc:spChg chg="add">
          <ac:chgData name="Panayiota Michael" userId="a68fa80d3622446a" providerId="LiveId" clId="{A91B6674-6FE4-4381-BF2C-6DBE57EB991B}" dt="2020-03-30T07:42:28.600" v="133" actId="26606"/>
          <ac:spMkLst>
            <pc:docMk/>
            <pc:sldMk cId="3402266657" sldId="288"/>
            <ac:spMk id="8" creationId="{3B854194-185D-494D-905C-7C7CB2E30F6E}"/>
          </ac:spMkLst>
        </pc:spChg>
        <pc:spChg chg="add">
          <ac:chgData name="Panayiota Michael" userId="a68fa80d3622446a" providerId="LiveId" clId="{A91B6674-6FE4-4381-BF2C-6DBE57EB991B}" dt="2020-03-30T07:42:28.600" v="133" actId="26606"/>
          <ac:spMkLst>
            <pc:docMk/>
            <pc:sldMk cId="3402266657" sldId="288"/>
            <ac:spMk id="10" creationId="{B4F5FA0D-0104-4987-8241-EFF7C85B88DE}"/>
          </ac:spMkLst>
        </pc:spChg>
        <pc:picChg chg="del">
          <ac:chgData name="Panayiota Michael" userId="a68fa80d3622446a" providerId="LiveId" clId="{A91B6674-6FE4-4381-BF2C-6DBE57EB991B}" dt="2020-03-30T07:40:01.402" v="128"/>
          <ac:picMkLst>
            <pc:docMk/>
            <pc:sldMk cId="3402266657" sldId="288"/>
            <ac:picMk id="4" creationId="{5CEA83CF-ED2D-487D-B32C-FBAC0F906B3B}"/>
          </ac:picMkLst>
        </pc:picChg>
        <pc:picChg chg="add">
          <ac:chgData name="Panayiota Michael" userId="a68fa80d3622446a" providerId="LiveId" clId="{A91B6674-6FE4-4381-BF2C-6DBE57EB991B}" dt="2020-03-30T07:42:28.600" v="133" actId="26606"/>
          <ac:picMkLst>
            <pc:docMk/>
            <pc:sldMk cId="3402266657" sldId="288"/>
            <ac:picMk id="12" creationId="{2897127E-6CEF-446C-BE87-93B7C46E49D1}"/>
          </ac:picMkLst>
        </pc:picChg>
      </pc:sldChg>
      <pc:sldChg chg="add">
        <pc:chgData name="Panayiota Michael" userId="a68fa80d3622446a" providerId="LiveId" clId="{A91B6674-6FE4-4381-BF2C-6DBE57EB991B}" dt="2020-03-30T07:40:10.503" v="129"/>
        <pc:sldMkLst>
          <pc:docMk/>
          <pc:sldMk cId="2753568629" sldId="289"/>
        </pc:sldMkLst>
      </pc:sldChg>
      <pc:sldChg chg="add">
        <pc:chgData name="Panayiota Michael" userId="a68fa80d3622446a" providerId="LiveId" clId="{A91B6674-6FE4-4381-BF2C-6DBE57EB991B}" dt="2020-03-30T07:40:18.568" v="130"/>
        <pc:sldMkLst>
          <pc:docMk/>
          <pc:sldMk cId="3202426480" sldId="290"/>
        </pc:sldMkLst>
      </pc:sldChg>
      <pc:sldChg chg="add">
        <pc:chgData name="Panayiota Michael" userId="a68fa80d3622446a" providerId="LiveId" clId="{A91B6674-6FE4-4381-BF2C-6DBE57EB991B}" dt="2020-03-30T07:40:26.517" v="131"/>
        <pc:sldMkLst>
          <pc:docMk/>
          <pc:sldMk cId="2318398554" sldId="291"/>
        </pc:sldMkLst>
      </pc:sldChg>
      <pc:sldChg chg="add">
        <pc:chgData name="Panayiota Michael" userId="a68fa80d3622446a" providerId="LiveId" clId="{A91B6674-6FE4-4381-BF2C-6DBE57EB991B}" dt="2020-03-30T07:40:33.333" v="132"/>
        <pc:sldMkLst>
          <pc:docMk/>
          <pc:sldMk cId="1772808290" sldId="292"/>
        </pc:sldMkLst>
      </pc:sldChg>
      <pc:sldChg chg="addSp delSp modSp add mod setBg">
        <pc:chgData name="Panayiota Michael" userId="a68fa80d3622446a" providerId="LiveId" clId="{A91B6674-6FE4-4381-BF2C-6DBE57EB991B}" dt="2020-03-30T07:49:00.629" v="146" actId="113"/>
        <pc:sldMkLst>
          <pc:docMk/>
          <pc:sldMk cId="417631602" sldId="293"/>
        </pc:sldMkLst>
        <pc:spChg chg="mod">
          <ac:chgData name="Panayiota Michael" userId="a68fa80d3622446a" providerId="LiveId" clId="{A91B6674-6FE4-4381-BF2C-6DBE57EB991B}" dt="2020-03-30T07:49:00.629" v="146" actId="113"/>
          <ac:spMkLst>
            <pc:docMk/>
            <pc:sldMk cId="417631602" sldId="293"/>
            <ac:spMk id="2" creationId="{293B0169-4BD4-4620-8A96-DBA9AB4CF93E}"/>
          </ac:spMkLst>
        </pc:spChg>
        <pc:spChg chg="del mod">
          <ac:chgData name="Panayiota Michael" userId="a68fa80d3622446a" providerId="LiveId" clId="{A91B6674-6FE4-4381-BF2C-6DBE57EB991B}" dt="2020-03-30T07:48:46.823" v="140" actId="478"/>
          <ac:spMkLst>
            <pc:docMk/>
            <pc:sldMk cId="417631602" sldId="293"/>
            <ac:spMk id="3" creationId="{1A4C6B2A-1466-40B9-80DF-A041DF76257C}"/>
          </ac:spMkLst>
        </pc:spChg>
        <pc:spChg chg="add">
          <ac:chgData name="Panayiota Michael" userId="a68fa80d3622446a" providerId="LiveId" clId="{A91B6674-6FE4-4381-BF2C-6DBE57EB991B}" dt="2020-03-30T07:48:43.407" v="139" actId="26606"/>
          <ac:spMkLst>
            <pc:docMk/>
            <pc:sldMk cId="417631602" sldId="293"/>
            <ac:spMk id="9" creationId="{466012E2-2E5E-4208-B59C-DA4FC44DC7A7}"/>
          </ac:spMkLst>
        </pc:spChg>
        <pc:picChg chg="add mod">
          <ac:chgData name="Panayiota Michael" userId="a68fa80d3622446a" providerId="LiveId" clId="{A91B6674-6FE4-4381-BF2C-6DBE57EB991B}" dt="2020-03-30T07:48:43.407" v="139" actId="26606"/>
          <ac:picMkLst>
            <pc:docMk/>
            <pc:sldMk cId="417631602" sldId="293"/>
            <ac:picMk id="4" creationId="{1BA20637-7D84-4291-BE7A-EB2F428AF3EE}"/>
          </ac:picMkLst>
        </pc:picChg>
        <pc:picChg chg="add">
          <ac:chgData name="Panayiota Michael" userId="a68fa80d3622446a" providerId="LiveId" clId="{A91B6674-6FE4-4381-BF2C-6DBE57EB991B}" dt="2020-03-30T07:48:43.407" v="139" actId="26606"/>
          <ac:picMkLst>
            <pc:docMk/>
            <pc:sldMk cId="417631602" sldId="293"/>
            <ac:picMk id="11" creationId="{05F94A0D-DB2E-4487-BA31-9105C14D9508}"/>
          </ac:picMkLst>
        </pc:picChg>
      </pc:sldChg>
      <pc:sldChg chg="addSp modSp add mod setBg modAnim">
        <pc:chgData name="Panayiota Michael" userId="a68fa80d3622446a" providerId="LiveId" clId="{A91B6674-6FE4-4381-BF2C-6DBE57EB991B}" dt="2020-03-30T07:50:26.138" v="269"/>
        <pc:sldMkLst>
          <pc:docMk/>
          <pc:sldMk cId="90393369" sldId="294"/>
        </pc:sldMkLst>
        <pc:spChg chg="mod">
          <ac:chgData name="Panayiota Michael" userId="a68fa80d3622446a" providerId="LiveId" clId="{A91B6674-6FE4-4381-BF2C-6DBE57EB991B}" dt="2020-03-30T07:50:09.614" v="263" actId="1076"/>
          <ac:spMkLst>
            <pc:docMk/>
            <pc:sldMk cId="90393369" sldId="294"/>
            <ac:spMk id="2" creationId="{F341F455-7A39-4CFB-8F65-26F316E4BBB3}"/>
          </ac:spMkLst>
        </pc:spChg>
        <pc:spChg chg="mod">
          <ac:chgData name="Panayiota Michael" userId="a68fa80d3622446a" providerId="LiveId" clId="{A91B6674-6FE4-4381-BF2C-6DBE57EB991B}" dt="2020-03-30T07:50:18.062" v="268" actId="1076"/>
          <ac:spMkLst>
            <pc:docMk/>
            <pc:sldMk cId="90393369" sldId="294"/>
            <ac:spMk id="3" creationId="{78287184-821B-40C4-9AC1-EF87B7C946DE}"/>
          </ac:spMkLst>
        </pc:spChg>
        <pc:spChg chg="add">
          <ac:chgData name="Panayiota Michael" userId="a68fa80d3622446a" providerId="LiveId" clId="{A91B6674-6FE4-4381-BF2C-6DBE57EB991B}" dt="2020-03-30T07:50:03.507" v="259" actId="26606"/>
          <ac:spMkLst>
            <pc:docMk/>
            <pc:sldMk cId="90393369" sldId="294"/>
            <ac:spMk id="8" creationId="{9BFE1AD3-B2BC-4567-8B4A-DCB8F908097D}"/>
          </ac:spMkLst>
        </pc:spChg>
        <pc:spChg chg="add">
          <ac:chgData name="Panayiota Michael" userId="a68fa80d3622446a" providerId="LiveId" clId="{A91B6674-6FE4-4381-BF2C-6DBE57EB991B}" dt="2020-03-30T07:50:03.507" v="259" actId="26606"/>
          <ac:spMkLst>
            <pc:docMk/>
            <pc:sldMk cId="90393369" sldId="294"/>
            <ac:spMk id="10" creationId="{CD70A28E-4FD8-4474-A206-E15B5EBB303F}"/>
          </ac:spMkLst>
        </pc:spChg>
        <pc:picChg chg="add">
          <ac:chgData name="Panayiota Michael" userId="a68fa80d3622446a" providerId="LiveId" clId="{A91B6674-6FE4-4381-BF2C-6DBE57EB991B}" dt="2020-03-30T07:50:03.507" v="259" actId="26606"/>
          <ac:picMkLst>
            <pc:docMk/>
            <pc:sldMk cId="90393369" sldId="294"/>
            <ac:picMk id="12" creationId="{FDE75AAD-F4A4-4ED2-9A2F-B2412F936C4D}"/>
          </ac:picMkLst>
        </pc:picChg>
        <pc:picChg chg="add">
          <ac:chgData name="Panayiota Michael" userId="a68fa80d3622446a" providerId="LiveId" clId="{A91B6674-6FE4-4381-BF2C-6DBE57EB991B}" dt="2020-03-30T07:50:03.507" v="259" actId="26606"/>
          <ac:picMkLst>
            <pc:docMk/>
            <pc:sldMk cId="90393369" sldId="294"/>
            <ac:picMk id="14" creationId="{DA20CE0B-92EC-45FD-8F68-38003D6D8CA7}"/>
          </ac:picMkLst>
        </pc:picChg>
      </pc:sldChg>
      <pc:sldChg chg="addSp delSp modSp add mod ord setBg">
        <pc:chgData name="Panayiota Michael" userId="a68fa80d3622446a" providerId="LiveId" clId="{A91B6674-6FE4-4381-BF2C-6DBE57EB991B}" dt="2020-04-03T08:09:36.268" v="966" actId="20577"/>
        <pc:sldMkLst>
          <pc:docMk/>
          <pc:sldMk cId="2409432741" sldId="295"/>
        </pc:sldMkLst>
        <pc:spChg chg="del">
          <ac:chgData name="Panayiota Michael" userId="a68fa80d3622446a" providerId="LiveId" clId="{A91B6674-6FE4-4381-BF2C-6DBE57EB991B}" dt="2020-04-03T08:00:24.283" v="295" actId="478"/>
          <ac:spMkLst>
            <pc:docMk/>
            <pc:sldMk cId="2409432741" sldId="295"/>
            <ac:spMk id="2" creationId="{B8889912-AE80-4B16-868D-382E2FF03E28}"/>
          </ac:spMkLst>
        </pc:spChg>
        <pc:spChg chg="mod ord">
          <ac:chgData name="Panayiota Michael" userId="a68fa80d3622446a" providerId="LiveId" clId="{A91B6674-6FE4-4381-BF2C-6DBE57EB991B}" dt="2020-04-03T08:09:36.268" v="966" actId="20577"/>
          <ac:spMkLst>
            <pc:docMk/>
            <pc:sldMk cId="2409432741" sldId="295"/>
            <ac:spMk id="3" creationId="{B2303259-EAC8-40EB-B09B-1F6BA59E9D22}"/>
          </ac:spMkLst>
        </pc:spChg>
        <pc:spChg chg="add">
          <ac:chgData name="Panayiota Michael" userId="a68fa80d3622446a" providerId="LiveId" clId="{A91B6674-6FE4-4381-BF2C-6DBE57EB991B}" dt="2020-04-03T08:06:04.641" v="867" actId="26606"/>
          <ac:spMkLst>
            <pc:docMk/>
            <pc:sldMk cId="2409432741" sldId="295"/>
            <ac:spMk id="71" creationId="{F56F5174-31D9-4DBB-AAB7-A1FD7BDB1352}"/>
          </ac:spMkLst>
        </pc:spChg>
        <pc:spChg chg="add">
          <ac:chgData name="Panayiota Michael" userId="a68fa80d3622446a" providerId="LiveId" clId="{A91B6674-6FE4-4381-BF2C-6DBE57EB991B}" dt="2020-04-03T08:06:04.641" v="867" actId="26606"/>
          <ac:spMkLst>
            <pc:docMk/>
            <pc:sldMk cId="2409432741" sldId="295"/>
            <ac:spMk id="75" creationId="{F9A95BEE-6BB1-4A28-A8E6-A34B2E42EF87}"/>
          </ac:spMkLst>
        </pc:spChg>
        <pc:picChg chg="add">
          <ac:chgData name="Panayiota Michael" userId="a68fa80d3622446a" providerId="LiveId" clId="{A91B6674-6FE4-4381-BF2C-6DBE57EB991B}" dt="2020-04-03T08:06:04.641" v="867" actId="26606"/>
          <ac:picMkLst>
            <pc:docMk/>
            <pc:sldMk cId="2409432741" sldId="295"/>
            <ac:picMk id="73" creationId="{AE113210-7872-481A-ADE6-3A05CCAF5EB2}"/>
          </ac:picMkLst>
        </pc:picChg>
        <pc:picChg chg="add mod">
          <ac:chgData name="Panayiota Michael" userId="a68fa80d3622446a" providerId="LiveId" clId="{A91B6674-6FE4-4381-BF2C-6DBE57EB991B}" dt="2020-04-03T08:06:04.641" v="867" actId="26606"/>
          <ac:picMkLst>
            <pc:docMk/>
            <pc:sldMk cId="2409432741" sldId="295"/>
            <ac:picMk id="1026" creationId="{CD7E1FB4-510E-4C84-A2ED-9D752F41B37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819A8-1BD3-4600-AB45-FA80031F7C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2DC491-9B48-49B8-8275-49DE1B04AD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B67669-67D4-457D-9D96-BBC54DE18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441A8-C1F9-4699-ACB1-6CD3EACEE174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40114-5682-426C-95D6-4E24DB78F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75E8F7-F546-4152-80D4-F3BB3B469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4F73C-FF2B-4E28-833E-6EBBAAC62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48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BE8D3-D3AF-47F8-8D13-84AE39563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904E58-0AAC-4C8C-94D1-7FF04B2C98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AFF44F-36B6-4B53-A329-21FF15ED8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441A8-C1F9-4699-ACB1-6CD3EACEE174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3BB509-1CE5-4D3F-8F00-78D300F6B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2B6E59-1E4C-4DB8-A578-E6982992A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4F73C-FF2B-4E28-833E-6EBBAAC62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102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C4EA90-FBFE-457D-AC51-5415968CAC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354D4D-FAFC-402B-BFF1-72CC57757D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3B591-72DF-4FF0-8C00-26F7E87E6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441A8-C1F9-4699-ACB1-6CD3EACEE174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4E53A3-D8EC-4D9E-82A9-680470182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809701-7416-412D-86B1-3E02F96E6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4F73C-FF2B-4E28-833E-6EBBAAC62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894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484AB-3692-4B65-B9B6-6F52CF4A3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548A6-23C6-448E-93AA-9948B2541D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C864D-68AE-4E3E-9053-41A8ECAD8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441A8-C1F9-4699-ACB1-6CD3EACEE174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6BEF6C-9029-4F75-922D-547639A5F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3969F8-FF9C-445B-A6B3-D47A6FD33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4F73C-FF2B-4E28-833E-6EBBAAC62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524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56225-07B4-4F2A-B3BD-32A76C7BE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59BD7A-A6FC-4924-BC15-35A7347B38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E55198-BB1F-44B0-AB98-AF4FC8D75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441A8-C1F9-4699-ACB1-6CD3EACEE174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B87751-8480-4424-BD18-530BEAE1A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CCDBCE-8EB8-4052-8DD4-8FE67BA20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4F73C-FF2B-4E28-833E-6EBBAAC62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555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699C2-5E67-4EFD-A171-FBDECB617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68BB67-8081-49AF-AEF7-0004D3947E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CA4D34-E6DF-4E21-8522-FCCDC71DF4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9D58FF-B77C-46F1-A9B2-987131B17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441A8-C1F9-4699-ACB1-6CD3EACEE174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DBB5FC-BB0D-4A4F-9EC2-E35F61598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CE7330-A06E-4F06-B363-00D6CD841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4F73C-FF2B-4E28-833E-6EBBAAC62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89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E4B76-3C8A-4F50-8363-66C7018DD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6BC90D-1111-4FDC-96FE-35871FC61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1787-3355-442A-A4B1-A1E95E383E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A9D318-0440-4516-9E87-EBDFC97456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39ECFE-E5CE-43DC-8A94-13426107F7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B565E0-BD33-4822-8AAC-80244B215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441A8-C1F9-4699-ACB1-6CD3EACEE174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58F367-4FE2-40ED-923E-751798AD0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A9CC4B-551B-4A73-9923-25411B063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4F73C-FF2B-4E28-833E-6EBBAAC62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322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51C4C-3259-4B12-82CC-00EB35A33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A229D1-9DD2-4DD2-B3EF-9ACC55951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441A8-C1F9-4699-ACB1-6CD3EACEE174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D4E0DC-3569-4110-A0B6-5BE20A6C8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AD2D95-403B-4538-B890-57EB3B9BC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4F73C-FF2B-4E28-833E-6EBBAAC62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514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07E7A9-F470-44BB-B490-2F159AE61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441A8-C1F9-4699-ACB1-6CD3EACEE174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2B306D-5948-442C-B950-238EEEBDE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C26C33-49A6-44A8-BBDA-E451EEE34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4F73C-FF2B-4E28-833E-6EBBAAC62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865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43075-8C79-433E-B418-D9ABD2066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5C4FE-E073-4C91-BEC8-4567E8693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5C9387-E2DB-4D59-B665-7476575990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37C9B8-0F38-4851-BF00-FDCD35F35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441A8-C1F9-4699-ACB1-6CD3EACEE174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A8E937-7617-4240-90B2-FCC87ED06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481BE4-74A3-4D7E-9A66-D4A7D757B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4F73C-FF2B-4E28-833E-6EBBAAC62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838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281FA-EEE8-4B32-9A8C-4B76243BD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6467C5-D8A2-4B08-B01D-149E34203D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F06AFB-05AB-4F19-AABF-289A4DC450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B80946-BDB5-4ADC-9EF9-AD9510190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441A8-C1F9-4699-ACB1-6CD3EACEE174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BDA5EC-9C6F-4999-A27F-68F091425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A04D2F-77B4-4C32-BCE6-7E36A1BBF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4F73C-FF2B-4E28-833E-6EBBAAC62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603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54551F-56F2-4846-A961-09ED94D3E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C1C7C-28F6-4E32-9C98-3B105DC1EF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9870BC-FE7A-4BC5-81B3-68930C62E1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441A8-C1F9-4699-ACB1-6CD3EACEE174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FF0DC0-4590-440F-B4FA-A19AB88700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BC642E-71C2-4E13-BEF5-5A0B99CFC0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4F73C-FF2B-4E28-833E-6EBBAAC62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411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D7E1FB4-510E-4C84-A2ED-9D752F41B3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614"/>
          <a:stretch/>
        </p:blipFill>
        <p:spPr bwMode="auto"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03259-EAC8-40EB-B09B-1F6BA59E9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2881" y="416561"/>
            <a:ext cx="6357534" cy="6055360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Αγαπητά μου παιδιά, </a:t>
            </a:r>
            <a:endParaRPr lang="en-GB" sz="1600" b="1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Ακόμη μια βδομάδα έχει περάσει και η περιπέτεια συνεχίζεται!  Ελπίζω εσείς και η οικογένειά σας να είστε όλοι καλά και να μένετε ...πού αλλού; ΣΠΙΤΙ!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l-GR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Με την παρουσίαση αυτή θα ξεσκονίσετε τη μνήμη σας!</a:t>
            </a:r>
            <a:r>
              <a:rPr lang="en-GB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(</a:t>
            </a:r>
            <a:r>
              <a:rPr lang="el-GR" sz="1600" b="1" i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Παρακαλώ κατεβάστε την παρουσίαση και βάλτε την σε </a:t>
            </a:r>
            <a:r>
              <a:rPr lang="en-GB" sz="1600" b="1" i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Slide Show</a:t>
            </a:r>
            <a:r>
              <a:rPr lang="en-GB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).</a:t>
            </a:r>
            <a:endParaRPr lang="el-GR" sz="1600" b="1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Αφού το κάνετε, συμπληρώστε και αποστείλετε το φύλλο εργασίας στην ηλεκτρονική μου διεύθυνση (</a:t>
            </a:r>
            <a:r>
              <a:rPr lang="en-GB" sz="1600" b="1" u="sng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panayiotamichael210@gmail.com</a:t>
            </a:r>
            <a:r>
              <a:rPr lang="el-GR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l-GR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Καλή συνέχεια και καλό ξεσκόνισμα σε όλους,</a:t>
            </a:r>
            <a:endParaRPr lang="en-GB" sz="1600" b="1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l-GR" sz="1600" b="1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l-GR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Με αγάπη,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l-GR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κα Παναγιώτα</a:t>
            </a:r>
            <a:endParaRPr lang="en-US" sz="1600" b="1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1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432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3952" y="-1"/>
            <a:ext cx="5029802" cy="34294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4000" y="3429410"/>
            <a:ext cx="5486618" cy="34285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0" y="1412776"/>
            <a:ext cx="4139952" cy="994122"/>
          </a:xfrm>
        </p:spPr>
        <p:txBody>
          <a:bodyPr>
            <a:normAutofit fontScale="90000"/>
          </a:bodyPr>
          <a:lstStyle/>
          <a:p>
            <a:r>
              <a:rPr lang="el-GR" dirty="0">
                <a:latin typeface="Arial Black" pitchFamily="34" charset="0"/>
              </a:rPr>
              <a:t>εναέριες </a:t>
            </a:r>
            <a:br>
              <a:rPr lang="el-GR" dirty="0">
                <a:latin typeface="Arial Black" pitchFamily="34" charset="0"/>
              </a:rPr>
            </a:br>
            <a:r>
              <a:rPr lang="el-GR" dirty="0">
                <a:latin typeface="Arial Black" pitchFamily="34" charset="0"/>
              </a:rPr>
              <a:t>συγκοινωνίες </a:t>
            </a:r>
            <a:endParaRPr lang="en-US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70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8128" y="274638"/>
            <a:ext cx="2962672" cy="1143000"/>
          </a:xfrm>
        </p:spPr>
        <p:txBody>
          <a:bodyPr/>
          <a:lstStyle/>
          <a:p>
            <a:r>
              <a:rPr lang="el-GR" dirty="0">
                <a:latin typeface="Arial Black" pitchFamily="34" charset="0"/>
              </a:rPr>
              <a:t>πλοίο</a:t>
            </a:r>
            <a:endParaRPr lang="en-US" dirty="0">
              <a:latin typeface="Arial Black" pitchFamily="34" charset="0"/>
            </a:endParaRPr>
          </a:p>
        </p:txBody>
      </p:sp>
      <p:pic>
        <p:nvPicPr>
          <p:cNvPr id="3074" name="Picture 2" descr="C:\Users\nap048\Desktop\salamis-filoxenia02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1385" y="3030647"/>
            <a:ext cx="6205568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968000" cy="3506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13080" y="3140968"/>
            <a:ext cx="4582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http://www.sigmalive.com/news/local/500050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1496" y="3068960"/>
            <a:ext cx="4536504" cy="604664"/>
          </a:xfrm>
        </p:spPr>
        <p:txBody>
          <a:bodyPr>
            <a:normAutofit fontScale="77500" lnSpcReduction="20000"/>
          </a:bodyPr>
          <a:lstStyle/>
          <a:p>
            <a:pPr marL="0" indent="0" algn="r">
              <a:buNone/>
            </a:pPr>
            <a:r>
              <a:rPr lang="en-US" dirty="0">
                <a:solidFill>
                  <a:schemeClr val="bg1"/>
                </a:solidFill>
              </a:rPr>
              <a:t>http://www.travelmagazine.org/?p=60</a:t>
            </a:r>
          </a:p>
        </p:txBody>
      </p:sp>
    </p:spTree>
    <p:extLst>
      <p:ext uri="{BB962C8B-B14F-4D97-AF65-F5344CB8AC3E}">
        <p14:creationId xmlns:p14="http://schemas.microsoft.com/office/powerpoint/2010/main" val="3277342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2824" y="3356992"/>
            <a:ext cx="5301146" cy="34987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 descr="C:\Users\nap048\Desktop\salamis-filoxenia02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3913" y="0"/>
            <a:ext cx="5364088" cy="329891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343472" y="1196752"/>
            <a:ext cx="4139952" cy="1210146"/>
          </a:xfrm>
        </p:spPr>
        <p:txBody>
          <a:bodyPr>
            <a:normAutofit fontScale="90000"/>
          </a:bodyPr>
          <a:lstStyle/>
          <a:p>
            <a:r>
              <a:rPr lang="el-GR" dirty="0">
                <a:latin typeface="Arial Black" pitchFamily="34" charset="0"/>
              </a:rPr>
              <a:t>θαλάσσιες</a:t>
            </a:r>
            <a:br>
              <a:rPr lang="el-GR" dirty="0">
                <a:latin typeface="Arial Black" pitchFamily="34" charset="0"/>
              </a:rPr>
            </a:br>
            <a:r>
              <a:rPr lang="el-GR" dirty="0">
                <a:latin typeface="Arial Black" pitchFamily="34" charset="0"/>
              </a:rPr>
              <a:t>συγκοινωνίες </a:t>
            </a:r>
            <a:endParaRPr lang="en-US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2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4639" y="5456327"/>
            <a:ext cx="2890664" cy="1143000"/>
          </a:xfrm>
        </p:spPr>
        <p:txBody>
          <a:bodyPr/>
          <a:lstStyle/>
          <a:p>
            <a:r>
              <a:rPr lang="el-GR" dirty="0">
                <a:latin typeface="Arial Black" pitchFamily="34" charset="0"/>
              </a:rPr>
              <a:t>τρένο</a:t>
            </a:r>
            <a:endParaRPr lang="en-US" dirty="0">
              <a:latin typeface="Arial Black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3422" y="1146"/>
            <a:ext cx="9273098" cy="5795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49757" y="6599328"/>
            <a:ext cx="75608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http://www.hdwallpapersarena.com/train-hd-wallpapers.html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359177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44" y="5712698"/>
            <a:ext cx="8229600" cy="1143000"/>
          </a:xfrm>
        </p:spPr>
        <p:txBody>
          <a:bodyPr/>
          <a:lstStyle/>
          <a:p>
            <a:r>
              <a:rPr lang="el-GR" dirty="0">
                <a:latin typeface="Arial Black" pitchFamily="34" charset="0"/>
              </a:rPr>
              <a:t>αυτοκίνητο</a:t>
            </a:r>
            <a:endParaRPr lang="en-US" dirty="0">
              <a:latin typeface="Arial Black" pitchFamily="34" charset="0"/>
            </a:endParaRPr>
          </a:p>
        </p:txBody>
      </p:sp>
      <p:pic>
        <p:nvPicPr>
          <p:cNvPr id="4" name="Content Placeholder 3" descr="C:\Users\nap048\AppData\Local\Microsoft\Windows\Temporary Internet Files\Content.IE5\4WIUU0L7\MP900442392[1]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7418" y="0"/>
            <a:ext cx="9140582" cy="54452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319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1" y="15984"/>
            <a:ext cx="4447651" cy="27797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4005064"/>
            <a:ext cx="4283434" cy="28529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Content Placeholder 3" descr="C:\Users\nap048\AppData\Local\Microsoft\Windows\Temporary Internet Files\Content.IE5\4WIUU0L7\MP900442392[1].jpg"/>
          <p:cNvPicPr>
            <a:picLocks noGrp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4005064"/>
            <a:ext cx="4568542" cy="28529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6040" y="13764"/>
            <a:ext cx="4199324" cy="27843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703512" y="2854032"/>
            <a:ext cx="8640960" cy="1143000"/>
          </a:xfrm>
        </p:spPr>
        <p:txBody>
          <a:bodyPr/>
          <a:lstStyle/>
          <a:p>
            <a:r>
              <a:rPr lang="el-GR" dirty="0">
                <a:latin typeface="Arial Black" pitchFamily="34" charset="0"/>
              </a:rPr>
              <a:t>επίγειες συγκοινωνίες</a:t>
            </a:r>
            <a:endParaRPr lang="en-US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379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43E2A2-D8A2-496B-8D4E-2DA66CA12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l-GR">
                <a:solidFill>
                  <a:srgbClr val="FFFFFF"/>
                </a:solidFill>
              </a:rPr>
              <a:t>Υποδομές 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9FC41B-85AF-4BAF-B04B-9DFBA7A7A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l-GR" sz="2400" b="1" dirty="0">
                <a:solidFill>
                  <a:srgbClr val="000000"/>
                </a:solidFill>
              </a:rPr>
              <a:t>Μάθαμε ότι κάθε μέσο μεταφοράς χρειάζεται τη δική του ΥΠΟΔΟΜΗ.</a:t>
            </a:r>
          </a:p>
          <a:p>
            <a:pPr marL="0" indent="0">
              <a:buNone/>
            </a:pPr>
            <a:endParaRPr lang="el-GR" sz="2400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l-GR" sz="2400" b="1" dirty="0">
                <a:solidFill>
                  <a:srgbClr val="000000"/>
                </a:solidFill>
              </a:rPr>
              <a:t>Στις εικόνες που ακολουθούν προσπάθησε να βρεις ποια υποδομή χρειάζεται το κάθε μέσο μεταφοράς.</a:t>
            </a:r>
            <a:endParaRPr lang="en-US" sz="2400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2666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1544" y="6397354"/>
            <a:ext cx="8229600" cy="4606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http://news.pseka.net/index.php?module=article&amp;id=12514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5694" y="-1"/>
            <a:ext cx="9148060" cy="623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0882" y="0"/>
            <a:ext cx="4762872" cy="1138138"/>
          </a:xfrm>
        </p:spPr>
        <p:txBody>
          <a:bodyPr>
            <a:normAutofit fontScale="90000"/>
          </a:bodyPr>
          <a:lstStyle/>
          <a:p>
            <a:r>
              <a:rPr lang="el-GR" dirty="0">
                <a:latin typeface="Arial Black" pitchFamily="34" charset="0"/>
              </a:rPr>
              <a:t>αεροσκάφος</a:t>
            </a:r>
            <a:br>
              <a:rPr lang="el-GR" dirty="0">
                <a:latin typeface="Arial Black" pitchFamily="34" charset="0"/>
              </a:rPr>
            </a:br>
            <a:r>
              <a:rPr lang="el-GR" dirty="0">
                <a:latin typeface="Arial Black" pitchFamily="34" charset="0"/>
              </a:rPr>
              <a:t>αεροπλάνο</a:t>
            </a:r>
            <a:endParaRPr lang="en-US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56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776" y="5589240"/>
            <a:ext cx="3456384" cy="994122"/>
          </a:xfrm>
        </p:spPr>
        <p:txBody>
          <a:bodyPr>
            <a:normAutofit fontScale="90000"/>
          </a:bodyPr>
          <a:lstStyle/>
          <a:p>
            <a:r>
              <a:rPr lang="el-GR" dirty="0">
                <a:latin typeface="Arial Black" pitchFamily="34" charset="0"/>
              </a:rPr>
              <a:t>αεροδρόμιο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5560" y="6497960"/>
            <a:ext cx="7776864" cy="3874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200" dirty="0"/>
              <a:t>http://jetphotos.net/viewphoto.php?id=6877480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4000" y="0"/>
            <a:ext cx="9174672" cy="573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275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8128" y="274638"/>
            <a:ext cx="2962672" cy="1143000"/>
          </a:xfrm>
        </p:spPr>
        <p:txBody>
          <a:bodyPr/>
          <a:lstStyle/>
          <a:p>
            <a:r>
              <a:rPr lang="el-GR" dirty="0">
                <a:latin typeface="Arial Black" pitchFamily="34" charset="0"/>
              </a:rPr>
              <a:t>πλοίο</a:t>
            </a:r>
            <a:endParaRPr lang="en-US" dirty="0">
              <a:latin typeface="Arial Black" pitchFamily="34" charset="0"/>
            </a:endParaRPr>
          </a:p>
        </p:txBody>
      </p:sp>
      <p:pic>
        <p:nvPicPr>
          <p:cNvPr id="3074" name="Picture 2" descr="C:\Users\nap048\Desktop\salamis-filoxenia02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1385" y="3030647"/>
            <a:ext cx="6205568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968000" cy="3506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13080" y="3140968"/>
            <a:ext cx="4582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http://www.sigmalive.com/news/local/500050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1496" y="3068960"/>
            <a:ext cx="4536504" cy="604664"/>
          </a:xfrm>
        </p:spPr>
        <p:txBody>
          <a:bodyPr>
            <a:normAutofit fontScale="77500" lnSpcReduction="20000"/>
          </a:bodyPr>
          <a:lstStyle/>
          <a:p>
            <a:pPr marL="0" indent="0" algn="r">
              <a:buNone/>
            </a:pPr>
            <a:r>
              <a:rPr lang="en-US" dirty="0">
                <a:solidFill>
                  <a:schemeClr val="bg1"/>
                </a:solidFill>
              </a:rPr>
              <a:t>http://www.travelmagazine.org/?p=60</a:t>
            </a:r>
          </a:p>
        </p:txBody>
      </p:sp>
    </p:spTree>
    <p:extLst>
      <p:ext uri="{BB962C8B-B14F-4D97-AF65-F5344CB8AC3E}">
        <p14:creationId xmlns:p14="http://schemas.microsoft.com/office/powerpoint/2010/main" val="3202426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66012E2-2E5E-4208-B59C-DA4FC44DC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8635" y="0"/>
            <a:ext cx="12220634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5F94A0D-DB2E-4487-BA31-9105C14D9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636" y="0"/>
            <a:ext cx="1222063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3B0169-4BD4-4620-8A96-DBA9AB4CF9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8637" y="2373330"/>
            <a:ext cx="5746662" cy="3874303"/>
          </a:xfrm>
        </p:spPr>
        <p:txBody>
          <a:bodyPr anchor="t">
            <a:normAutofit/>
          </a:bodyPr>
          <a:lstStyle/>
          <a:p>
            <a:pPr algn="l"/>
            <a:r>
              <a:rPr lang="el-GR" sz="3700" b="1" i="1" u="sng" dirty="0">
                <a:solidFill>
                  <a:srgbClr val="FFFFFF"/>
                </a:solidFill>
              </a:rPr>
              <a:t>Επανάληψη –</a:t>
            </a:r>
            <a:br>
              <a:rPr lang="en-GB" sz="3700" b="1" i="1" u="sng" dirty="0">
                <a:solidFill>
                  <a:srgbClr val="FFFFFF"/>
                </a:solidFill>
              </a:rPr>
            </a:br>
            <a:r>
              <a:rPr lang="el-GR" sz="3700" b="1" i="1" u="sng" dirty="0">
                <a:solidFill>
                  <a:srgbClr val="FFFFFF"/>
                </a:solidFill>
              </a:rPr>
              <a:t> Στην Κύπρο για διακοπές</a:t>
            </a:r>
            <a:br>
              <a:rPr lang="en-US" sz="3700" b="1" dirty="0">
                <a:solidFill>
                  <a:srgbClr val="FFFFFF"/>
                </a:solidFill>
              </a:rPr>
            </a:br>
            <a:endParaRPr lang="en-US" sz="3700" b="1" dirty="0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A20637-7D84-4291-BE7A-EB2F428AF3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5" r="10244" b="2"/>
          <a:stretch/>
        </p:blipFill>
        <p:spPr>
          <a:xfrm>
            <a:off x="6554434" y="740664"/>
            <a:ext cx="4664421" cy="536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316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9536" y="6483132"/>
            <a:ext cx="8229600" cy="360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dirty="0"/>
              <a:t>http://www.koukouvagia.com/periexomena/endiaferoyn_kai_ayta/anaplasi_palaiou_limaniou_lemesou1349361034.html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5430" y="0"/>
            <a:ext cx="9123163" cy="6021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2386608" cy="1138138"/>
          </a:xfrm>
        </p:spPr>
        <p:txBody>
          <a:bodyPr/>
          <a:lstStyle/>
          <a:p>
            <a:r>
              <a:rPr lang="el-GR" dirty="0">
                <a:solidFill>
                  <a:schemeClr val="bg1"/>
                </a:solidFill>
                <a:latin typeface="Arial Black" pitchFamily="34" charset="0"/>
              </a:rPr>
              <a:t>λιμάνι</a:t>
            </a:r>
            <a:endParaRPr lang="en-US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3174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4639" y="5456327"/>
            <a:ext cx="2890664" cy="1143000"/>
          </a:xfrm>
        </p:spPr>
        <p:txBody>
          <a:bodyPr/>
          <a:lstStyle/>
          <a:p>
            <a:r>
              <a:rPr lang="el-GR" dirty="0">
                <a:latin typeface="Arial Black" pitchFamily="34" charset="0"/>
              </a:rPr>
              <a:t>τρένο</a:t>
            </a:r>
            <a:endParaRPr lang="en-US" dirty="0">
              <a:latin typeface="Arial Black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3422" y="1146"/>
            <a:ext cx="9273098" cy="5795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49757" y="6599328"/>
            <a:ext cx="75608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http://www.hdwallpapersarena.com/train-hd-wallpapers.html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231839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5600" y="6568752"/>
            <a:ext cx="7643192" cy="3166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200" dirty="0"/>
              <a:t>http://www.asterato.com/17542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2944" y="116633"/>
            <a:ext cx="8784976" cy="5824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7688" y="5670376"/>
            <a:ext cx="6347048" cy="1143000"/>
          </a:xfrm>
        </p:spPr>
        <p:txBody>
          <a:bodyPr/>
          <a:lstStyle/>
          <a:p>
            <a:r>
              <a:rPr lang="el-GR" dirty="0">
                <a:latin typeface="Arial Black" pitchFamily="34" charset="0"/>
              </a:rPr>
              <a:t>σιδηρόδρομος</a:t>
            </a:r>
            <a:endParaRPr lang="en-US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54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44" y="5712698"/>
            <a:ext cx="8229600" cy="1143000"/>
          </a:xfrm>
        </p:spPr>
        <p:txBody>
          <a:bodyPr/>
          <a:lstStyle/>
          <a:p>
            <a:r>
              <a:rPr lang="el-GR" dirty="0">
                <a:latin typeface="Arial Black" pitchFamily="34" charset="0"/>
              </a:rPr>
              <a:t>αυτοκίνητο</a:t>
            </a:r>
            <a:endParaRPr lang="en-US" dirty="0">
              <a:latin typeface="Arial Black" pitchFamily="34" charset="0"/>
            </a:endParaRPr>
          </a:p>
        </p:txBody>
      </p:sp>
      <p:pic>
        <p:nvPicPr>
          <p:cNvPr id="4" name="Content Placeholder 3" descr="C:\Users\nap048\AppData\Local\Microsoft\Windows\Temporary Internet Files\Content.IE5\4WIUU0L7\MP900442392[1]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7418" y="0"/>
            <a:ext cx="9140582" cy="54452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7280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31" y="6596574"/>
            <a:ext cx="5122912" cy="274042"/>
          </a:xfrm>
        </p:spPr>
        <p:txBody>
          <a:bodyPr>
            <a:normAutofit/>
          </a:bodyPr>
          <a:lstStyle/>
          <a:p>
            <a:r>
              <a:rPr lang="en-US" sz="1200" dirty="0"/>
              <a:t>http://www.sigmalive.com/news/local/436456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2276" y="-9158"/>
            <a:ext cx="9234234" cy="61503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991544" y="58155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>
                <a:latin typeface="Arial Black" pitchFamily="34" charset="0"/>
              </a:rPr>
              <a:t>δρόμος - αυτοκινητόδρομος</a:t>
            </a:r>
            <a:endParaRPr lang="en-US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33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BFE1AD3-B2BC-4567-8B4A-DCB8F9080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D70A28E-4FD8-4474-A206-E15B5EBB3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85801"/>
            <a:ext cx="12188952" cy="521767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DE75AAD-F4A4-4ED2-9A2F-B2412F936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20008" r="8214" b="52759"/>
          <a:stretch/>
        </p:blipFill>
        <p:spPr>
          <a:xfrm flipV="1">
            <a:off x="2" y="0"/>
            <a:ext cx="12191999" cy="2235323"/>
          </a:xfrm>
          <a:custGeom>
            <a:avLst/>
            <a:gdLst>
              <a:gd name="connsiteX0" fmla="*/ 0 w 12191999"/>
              <a:gd name="connsiteY0" fmla="*/ 2235323 h 2235323"/>
              <a:gd name="connsiteX1" fmla="*/ 12191999 w 12191999"/>
              <a:gd name="connsiteY1" fmla="*/ 2235323 h 2235323"/>
              <a:gd name="connsiteX2" fmla="*/ 12191999 w 12191999"/>
              <a:gd name="connsiteY2" fmla="*/ 0 h 2235323"/>
              <a:gd name="connsiteX3" fmla="*/ 0 w 12191999"/>
              <a:gd name="connsiteY3" fmla="*/ 0 h 2235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2235323">
                <a:moveTo>
                  <a:pt x="0" y="2235323"/>
                </a:moveTo>
                <a:lnTo>
                  <a:pt x="12191999" y="2235323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41F455-7A39-4CFB-8F65-26F316E4B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400" y="1491934"/>
            <a:ext cx="10684151" cy="101920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Ακτογρ</a:t>
            </a:r>
            <a:r>
              <a:rPr lang="en-US" sz="6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αμμή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A20CE0B-92EC-45FD-8F68-38003D6D8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-1" r="8214" b="80325"/>
          <a:stretch/>
        </p:blipFill>
        <p:spPr>
          <a:xfrm flipV="1">
            <a:off x="0" y="4586080"/>
            <a:ext cx="12191999" cy="1614974"/>
          </a:xfrm>
          <a:custGeom>
            <a:avLst/>
            <a:gdLst>
              <a:gd name="connsiteX0" fmla="*/ 0 w 12191999"/>
              <a:gd name="connsiteY0" fmla="*/ 1614974 h 1614974"/>
              <a:gd name="connsiteX1" fmla="*/ 12191999 w 12191999"/>
              <a:gd name="connsiteY1" fmla="*/ 1614974 h 1614974"/>
              <a:gd name="connsiteX2" fmla="*/ 12191999 w 12191999"/>
              <a:gd name="connsiteY2" fmla="*/ 0 h 1614974"/>
              <a:gd name="connsiteX3" fmla="*/ 0 w 12191999"/>
              <a:gd name="connsiteY3" fmla="*/ 0 h 161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1614974">
                <a:moveTo>
                  <a:pt x="0" y="1614974"/>
                </a:moveTo>
                <a:lnTo>
                  <a:pt x="12191999" y="1614974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287184-821B-40C4-9AC1-EF87B7C94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3625" y="2700838"/>
            <a:ext cx="10777270" cy="105573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36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Είν</a:t>
            </a:r>
            <a:r>
              <a:rPr lang="en-US" sz="36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αι η γραμμή που σχηματίζεται κατά μήκος της ακτής.</a:t>
            </a:r>
          </a:p>
        </p:txBody>
      </p:sp>
    </p:spTree>
    <p:extLst>
      <p:ext uri="{BB962C8B-B14F-4D97-AF65-F5344CB8AC3E}">
        <p14:creationId xmlns:p14="http://schemas.microsoft.com/office/powerpoint/2010/main" val="9039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ap048\Desktop\e enotita g taksis\larnaca coast aer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39943" cy="609329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03512" y="6156012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Ταξιδεύουμε τον δείκτη του χεριού μας κατά μήκος της ακτής.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19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92" y="6367934"/>
            <a:ext cx="2412268" cy="490066"/>
          </a:xfrm>
        </p:spPr>
        <p:txBody>
          <a:bodyPr>
            <a:normAutofit/>
          </a:bodyPr>
          <a:lstStyle/>
          <a:p>
            <a:r>
              <a:rPr lang="en-US" sz="1200" dirty="0"/>
              <a:t>http://cyprusview.com</a:t>
            </a:r>
            <a:endParaRPr lang="el-GR" sz="1200" dirty="0"/>
          </a:p>
        </p:txBody>
      </p:sp>
      <p:pic>
        <p:nvPicPr>
          <p:cNvPr id="3074" name="Picture 2" descr="C:\Users\nap048\Desktop\lemesos akti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5256584" cy="394243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nap048\Desktop\lemesos akti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7210" y="3715724"/>
            <a:ext cx="6503894" cy="314227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80176" y="548680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Ταξιδεύουμε τον δείκτη του χεριού μας κατά μήκος της ακτής.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458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63" t="12637" r="1963" b="5864"/>
          <a:stretch/>
        </p:blipFill>
        <p:spPr>
          <a:xfrm>
            <a:off x="1524001" y="903514"/>
            <a:ext cx="8784976" cy="5273766"/>
          </a:xfrm>
        </p:spPr>
      </p:pic>
      <p:sp>
        <p:nvSpPr>
          <p:cNvPr id="3" name="TextBox 2"/>
          <p:cNvSpPr txBox="1"/>
          <p:nvPr/>
        </p:nvSpPr>
        <p:spPr>
          <a:xfrm>
            <a:off x="1703512" y="6372036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Δείχνουμε την ακτογραμμή στον χάρτη.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016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94822D-7A30-47B8-8657-027829983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l-GR">
                <a:solidFill>
                  <a:srgbClr val="FFFFFF"/>
                </a:solidFill>
              </a:rPr>
              <a:t>Συγκοινωνίες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80915-31D1-4FBA-81B3-D3A6B1FD6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7222" y="143838"/>
            <a:ext cx="5879436" cy="588866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l-GR" sz="2400" b="1" dirty="0">
                <a:solidFill>
                  <a:srgbClr val="000000"/>
                </a:solidFill>
              </a:rPr>
              <a:t>Μάθαμε ότι υπάρχουν 3 ομάδες συγκοινωνιών:</a:t>
            </a:r>
          </a:p>
          <a:p>
            <a:pPr marL="0" indent="0">
              <a:buNone/>
            </a:pPr>
            <a:endParaRPr lang="el-GR" sz="2400" dirty="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l-GR" sz="2400" b="1" dirty="0">
                <a:solidFill>
                  <a:schemeClr val="accent6">
                    <a:lumMod val="50000"/>
                  </a:schemeClr>
                </a:solidFill>
              </a:rPr>
              <a:t>Εναέρια συγκοινωνία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sz="2400" b="1" dirty="0">
                <a:solidFill>
                  <a:schemeClr val="accent6">
                    <a:lumMod val="50000"/>
                  </a:schemeClr>
                </a:solidFill>
              </a:rPr>
              <a:t>Θαλάσσια συγκοινωνία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sz="2400" b="1" dirty="0">
                <a:solidFill>
                  <a:schemeClr val="accent6">
                    <a:lumMod val="50000"/>
                  </a:schemeClr>
                </a:solidFill>
              </a:rPr>
              <a:t>Επίγεια συγκοινωνία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01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834F24-1F30-4D6B-AAF9-651548744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l-GR" sz="4000">
                <a:solidFill>
                  <a:srgbClr val="FFFFFF"/>
                </a:solidFill>
              </a:rPr>
              <a:t>Συγκοινωνίες </a:t>
            </a:r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22FB7-DFAB-4298-8681-CF658DDD8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92970"/>
            <a:ext cx="10317556" cy="26939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3200" dirty="0">
                <a:solidFill>
                  <a:srgbClr val="000000"/>
                </a:solidFill>
              </a:rPr>
              <a:t>Στις εικόνες που ακολουθούν προσπάθησε να βρεις σε ποιο είδος συγκοινωνίας ανήκει το κάθε μέσο μεταφοράς.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5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1544" y="6397354"/>
            <a:ext cx="8229600" cy="4606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http://news.pseka.net/index.php?module=article&amp;id=12514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5694" y="-1"/>
            <a:ext cx="9148060" cy="623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0882" y="0"/>
            <a:ext cx="4762872" cy="1138138"/>
          </a:xfrm>
        </p:spPr>
        <p:txBody>
          <a:bodyPr>
            <a:normAutofit fontScale="90000"/>
          </a:bodyPr>
          <a:lstStyle/>
          <a:p>
            <a:r>
              <a:rPr lang="el-GR" dirty="0">
                <a:latin typeface="Arial Black" pitchFamily="34" charset="0"/>
              </a:rPr>
              <a:t>αεροσκάφος</a:t>
            </a:r>
            <a:br>
              <a:rPr lang="el-GR" dirty="0">
                <a:latin typeface="Arial Black" pitchFamily="34" charset="0"/>
              </a:rPr>
            </a:br>
            <a:r>
              <a:rPr lang="el-GR" dirty="0">
                <a:latin typeface="Arial Black" pitchFamily="34" charset="0"/>
              </a:rPr>
              <a:t>αεροπλάνο</a:t>
            </a:r>
            <a:endParaRPr lang="en-US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811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395</Words>
  <Application>Microsoft Office PowerPoint</Application>
  <PresentationFormat>Widescreen</PresentationFormat>
  <Paragraphs>54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Arial Black</vt:lpstr>
      <vt:lpstr>Calibri</vt:lpstr>
      <vt:lpstr>Calibri Light</vt:lpstr>
      <vt:lpstr>Comic Sans MS</vt:lpstr>
      <vt:lpstr>Wingdings</vt:lpstr>
      <vt:lpstr>Office Theme</vt:lpstr>
      <vt:lpstr>PowerPoint Presentation</vt:lpstr>
      <vt:lpstr>Επανάληψη –  Στην Κύπρο για διακοπές </vt:lpstr>
      <vt:lpstr>Ακτογραμμή </vt:lpstr>
      <vt:lpstr>PowerPoint Presentation</vt:lpstr>
      <vt:lpstr>http://cyprusview.com</vt:lpstr>
      <vt:lpstr>PowerPoint Presentation</vt:lpstr>
      <vt:lpstr>Συγκοινωνίες</vt:lpstr>
      <vt:lpstr>Συγκοινωνίες </vt:lpstr>
      <vt:lpstr>αεροσκάφος αεροπλάνο</vt:lpstr>
      <vt:lpstr>εναέριες  συγκοινωνίες </vt:lpstr>
      <vt:lpstr>πλοίο</vt:lpstr>
      <vt:lpstr>θαλάσσιες συγκοινωνίες </vt:lpstr>
      <vt:lpstr>τρένο</vt:lpstr>
      <vt:lpstr>αυτοκίνητο</vt:lpstr>
      <vt:lpstr>επίγειες συγκοινωνίες</vt:lpstr>
      <vt:lpstr>Υποδομές </vt:lpstr>
      <vt:lpstr>αεροσκάφος αεροπλάνο</vt:lpstr>
      <vt:lpstr>αεροδρόμιο</vt:lpstr>
      <vt:lpstr>πλοίο</vt:lpstr>
      <vt:lpstr>λιμάνι</vt:lpstr>
      <vt:lpstr>τρένο</vt:lpstr>
      <vt:lpstr>σιδηρόδρομος</vt:lpstr>
      <vt:lpstr>αυτοκίνητο</vt:lpstr>
      <vt:lpstr>http://www.sigmalive.com/news/local/436456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Panayiota Michael</dc:creator>
  <cp:lastModifiedBy>Panayiota Michael</cp:lastModifiedBy>
  <cp:revision>1</cp:revision>
  <dcterms:created xsi:type="dcterms:W3CDTF">2020-04-03T08:06:04Z</dcterms:created>
  <dcterms:modified xsi:type="dcterms:W3CDTF">2020-04-03T08:09:38Z</dcterms:modified>
</cp:coreProperties>
</file>