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6" r:id="rId4"/>
    <p:sldId id="261" r:id="rId5"/>
    <p:sldId id="258" r:id="rId6"/>
    <p:sldId id="268" r:id="rId7"/>
    <p:sldId id="260" r:id="rId8"/>
    <p:sldId id="270" r:id="rId9"/>
    <p:sldId id="267" r:id="rId10"/>
    <p:sldId id="271" r:id="rId11"/>
    <p:sldId id="257" r:id="rId12"/>
    <p:sldId id="265" r:id="rId13"/>
    <p:sldId id="264" r:id="rId14"/>
    <p:sldId id="266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6BFA24-5EC5-459C-86F6-A4F5AE0DA0A2}" v="27" dt="2020-04-03T08:17:39.007"/>
    <p1510:client id="{EE924504-63F9-44C1-B0EE-EFD3365A18F8}" v="8" dt="2020-04-02T10:49:38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nayiota Michael" userId="a68fa80d3622446a" providerId="LiveId" clId="{AF6BFA24-5EC5-459C-86F6-A4F5AE0DA0A2}"/>
    <pc:docChg chg="undo redo custSel modSld">
      <pc:chgData name="Panayiota Michael" userId="a68fa80d3622446a" providerId="LiveId" clId="{AF6BFA24-5EC5-459C-86F6-A4F5AE0DA0A2}" dt="2020-04-03T08:17:43.313" v="39" actId="20577"/>
      <pc:docMkLst>
        <pc:docMk/>
      </pc:docMkLst>
      <pc:sldChg chg="modSp modAnim">
        <pc:chgData name="Panayiota Michael" userId="a68fa80d3622446a" providerId="LiveId" clId="{AF6BFA24-5EC5-459C-86F6-A4F5AE0DA0A2}" dt="2020-04-03T08:17:39.007" v="37" actId="20577"/>
        <pc:sldMkLst>
          <pc:docMk/>
          <pc:sldMk cId="528632527" sldId="266"/>
        </pc:sldMkLst>
        <pc:spChg chg="mod">
          <ac:chgData name="Panayiota Michael" userId="a68fa80d3622446a" providerId="LiveId" clId="{AF6BFA24-5EC5-459C-86F6-A4F5AE0DA0A2}" dt="2020-04-03T08:17:35.275" v="33" actId="6549"/>
          <ac:spMkLst>
            <pc:docMk/>
            <pc:sldMk cId="528632527" sldId="266"/>
            <ac:spMk id="3" creationId="{00000000-0000-0000-0000-000000000000}"/>
          </ac:spMkLst>
        </pc:spChg>
        <pc:picChg chg="mod">
          <ac:chgData name="Panayiota Michael" userId="a68fa80d3622446a" providerId="LiveId" clId="{AF6BFA24-5EC5-459C-86F6-A4F5AE0DA0A2}" dt="2020-04-03T08:17:37.265" v="35" actId="1076"/>
          <ac:picMkLst>
            <pc:docMk/>
            <pc:sldMk cId="528632527" sldId="266"/>
            <ac:picMk id="8" creationId="{00000000-0000-0000-0000-000000000000}"/>
          </ac:picMkLst>
        </pc:picChg>
      </pc:sldChg>
      <pc:sldChg chg="modSp mod">
        <pc:chgData name="Panayiota Michael" userId="a68fa80d3622446a" providerId="LiveId" clId="{AF6BFA24-5EC5-459C-86F6-A4F5AE0DA0A2}" dt="2020-04-03T08:17:43.313" v="39" actId="20577"/>
        <pc:sldMkLst>
          <pc:docMk/>
          <pc:sldMk cId="1760420508" sldId="271"/>
        </pc:sldMkLst>
        <pc:spChg chg="mod">
          <ac:chgData name="Panayiota Michael" userId="a68fa80d3622446a" providerId="LiveId" clId="{AF6BFA24-5EC5-459C-86F6-A4F5AE0DA0A2}" dt="2020-04-03T08:17:43.313" v="39" actId="20577"/>
          <ac:spMkLst>
            <pc:docMk/>
            <pc:sldMk cId="1760420508" sldId="271"/>
            <ac:spMk id="3" creationId="{528649FF-72AE-47DE-960C-BE345328C97A}"/>
          </ac:spMkLst>
        </pc:spChg>
      </pc:sldChg>
      <pc:sldChg chg="modSp mod">
        <pc:chgData name="Panayiota Michael" userId="a68fa80d3622446a" providerId="LiveId" clId="{AF6BFA24-5EC5-459C-86F6-A4F5AE0DA0A2}" dt="2020-04-03T08:15:49.163" v="9" actId="27636"/>
        <pc:sldMkLst>
          <pc:docMk/>
          <pc:sldMk cId="3904964918" sldId="273"/>
        </pc:sldMkLst>
        <pc:spChg chg="mod">
          <ac:chgData name="Panayiota Michael" userId="a68fa80d3622446a" providerId="LiveId" clId="{AF6BFA24-5EC5-459C-86F6-A4F5AE0DA0A2}" dt="2020-04-03T08:15:49.163" v="9" actId="27636"/>
          <ac:spMkLst>
            <pc:docMk/>
            <pc:sldMk cId="3904964918" sldId="273"/>
            <ac:spMk id="3" creationId="{69D94FB0-D607-4009-909D-7DC94384BA88}"/>
          </ac:spMkLst>
        </pc:spChg>
      </pc:sldChg>
    </pc:docChg>
  </pc:docChgLst>
  <pc:docChgLst>
    <pc:chgData name="Panayiota Michael" userId="a68fa80d3622446a" providerId="LiveId" clId="{EE924504-63F9-44C1-B0EE-EFD3365A18F8}"/>
    <pc:docChg chg="modSld">
      <pc:chgData name="Panayiota Michael" userId="a68fa80d3622446a" providerId="LiveId" clId="{EE924504-63F9-44C1-B0EE-EFD3365A18F8}" dt="2020-04-02T10:49:38.279" v="7" actId="1076"/>
      <pc:docMkLst>
        <pc:docMk/>
      </pc:docMkLst>
      <pc:sldChg chg="modSp">
        <pc:chgData name="Panayiota Michael" userId="a68fa80d3622446a" providerId="LiveId" clId="{EE924504-63F9-44C1-B0EE-EFD3365A18F8}" dt="2020-04-02T10:49:38.279" v="7" actId="1076"/>
        <pc:sldMkLst>
          <pc:docMk/>
          <pc:sldMk cId="528632527" sldId="266"/>
        </pc:sldMkLst>
        <pc:spChg chg="mod">
          <ac:chgData name="Panayiota Michael" userId="a68fa80d3622446a" providerId="LiveId" clId="{EE924504-63F9-44C1-B0EE-EFD3365A18F8}" dt="2020-04-02T10:49:35.995" v="6" actId="20577"/>
          <ac:spMkLst>
            <pc:docMk/>
            <pc:sldMk cId="528632527" sldId="266"/>
            <ac:spMk id="3" creationId="{00000000-0000-0000-0000-000000000000}"/>
          </ac:spMkLst>
        </pc:spChg>
        <pc:picChg chg="mod">
          <ac:chgData name="Panayiota Michael" userId="a68fa80d3622446a" providerId="LiveId" clId="{EE924504-63F9-44C1-B0EE-EFD3365A18F8}" dt="2020-04-02T10:49:38.279" v="7" actId="1076"/>
          <ac:picMkLst>
            <pc:docMk/>
            <pc:sldMk cId="528632527" sldId="266"/>
            <ac:picMk id="7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7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073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4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2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11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2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4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1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8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9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65F3C-0071-4247-9E94-8F6C3A3C2C78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1DDA3-48E0-469C-A3D4-F944A3FC9C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0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-sulGyYVyY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wtokoudouni.weebly.com/kardia.html" TargetMode="External"/><Relationship Id="rId4" Type="http://schemas.openxmlformats.org/officeDocument/2006/relationships/hyperlink" Target="https://youtu.be/8wO7XvaheL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panayiotamichael210@gmai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ox looking at the camera&#10;&#10;Description automatically generated">
            <a:extLst>
              <a:ext uri="{FF2B5EF4-FFF2-40B4-BE49-F238E27FC236}">
                <a16:creationId xmlns:a16="http://schemas.microsoft.com/office/drawing/2014/main" id="{181A1FE1-1F17-420D-999C-AEE5C5BD9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52" b="11178"/>
          <a:stretch/>
        </p:blipFill>
        <p:spPr>
          <a:xfrm>
            <a:off x="0" y="592852"/>
            <a:ext cx="9614056" cy="5407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770777-4019-47F8-9E9A-A3BCB96C8E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855695"/>
            <a:ext cx="3532971" cy="1817783"/>
          </a:xfrm>
        </p:spPr>
        <p:txBody>
          <a:bodyPr anchor="b">
            <a:normAutofit fontScale="90000"/>
          </a:bodyPr>
          <a:lstStyle/>
          <a:p>
            <a:pPr algn="l"/>
            <a:r>
              <a:rPr lang="el-GR" sz="3000" b="1" i="1" dirty="0">
                <a:solidFill>
                  <a:schemeClr val="bg1"/>
                </a:solidFill>
              </a:rPr>
              <a:t>ΦΥΣΙΚΕΣ ΕΠΙΣΤΗΜΕΣ</a:t>
            </a:r>
            <a:br>
              <a:rPr lang="el-GR" sz="3000" b="1" i="1" dirty="0">
                <a:solidFill>
                  <a:schemeClr val="bg1"/>
                </a:solidFill>
              </a:rPr>
            </a:br>
            <a:br>
              <a:rPr lang="el-GR" sz="3000" b="1" i="1" dirty="0">
                <a:solidFill>
                  <a:schemeClr val="bg1"/>
                </a:solidFill>
              </a:rPr>
            </a:br>
            <a:r>
              <a:rPr lang="el-GR" sz="3000" b="1" i="1" dirty="0">
                <a:solidFill>
                  <a:schemeClr val="bg1"/>
                </a:solidFill>
              </a:rPr>
              <a:t>ΔΑΣΚΑΛΑ:</a:t>
            </a:r>
            <a:br>
              <a:rPr lang="el-GR" sz="3000" b="1" i="1" dirty="0">
                <a:solidFill>
                  <a:schemeClr val="bg1"/>
                </a:solidFill>
              </a:rPr>
            </a:br>
            <a:r>
              <a:rPr lang="el-GR" sz="3000" b="1" i="1" dirty="0">
                <a:solidFill>
                  <a:schemeClr val="bg1"/>
                </a:solidFill>
              </a:rPr>
              <a:t> ΠΑΝΑΓΙΩΤΑ ΜΙΧΑΗΛ</a:t>
            </a:r>
            <a:endParaRPr lang="en-US" sz="3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653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32B4E-C149-49F1-998A-F7C1DA1A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μέρη της καρδιάς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649FF-72AE-47DE-960C-BE345328C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καρδιά αποτελείται από δύο μέρη: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909AA-D9EB-4A10-8462-48BBAF5A10F3}"/>
              </a:ext>
            </a:extLst>
          </p:cNvPr>
          <p:cNvSpPr/>
          <p:nvPr/>
        </p:nvSpPr>
        <p:spPr>
          <a:xfrm>
            <a:off x="971600" y="3134042"/>
            <a:ext cx="3024336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Arial Black" panose="020B0A04020102020204" pitchFamily="34" charset="0"/>
              </a:rPr>
              <a:t>Δεξιά καρδιά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A776DE-C9A5-4CFE-BEAF-531773311FAF}"/>
              </a:ext>
            </a:extLst>
          </p:cNvPr>
          <p:cNvSpPr/>
          <p:nvPr/>
        </p:nvSpPr>
        <p:spPr>
          <a:xfrm>
            <a:off x="4742790" y="3134042"/>
            <a:ext cx="3024336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Arial Black" panose="020B0A04020102020204" pitchFamily="34" charset="0"/>
              </a:rPr>
              <a:t>Αριστερή καρδιά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3743C3-A72F-4F55-A081-878502FF5B97}"/>
              </a:ext>
            </a:extLst>
          </p:cNvPr>
          <p:cNvCxnSpPr/>
          <p:nvPr/>
        </p:nvCxnSpPr>
        <p:spPr>
          <a:xfrm flipH="1">
            <a:off x="2852192" y="2055992"/>
            <a:ext cx="504056" cy="9361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7D195E-398D-484D-9047-A99917B688F0}"/>
              </a:ext>
            </a:extLst>
          </p:cNvPr>
          <p:cNvCxnSpPr>
            <a:cxnSpLocks/>
          </p:cNvCxnSpPr>
          <p:nvPr/>
        </p:nvCxnSpPr>
        <p:spPr>
          <a:xfrm>
            <a:off x="4283968" y="2087174"/>
            <a:ext cx="576064" cy="904922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24744"/>
            <a:ext cx="3983530" cy="550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23528" y="260648"/>
            <a:ext cx="2376264" cy="86409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Δεξιά καρδία</a:t>
            </a:r>
            <a:endParaRPr lang="en-US" sz="2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372200" y="260648"/>
            <a:ext cx="2376264" cy="86409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Αριστερή καρδία</a:t>
            </a:r>
            <a:endParaRPr lang="en-US" sz="2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79513" y="1412776"/>
            <a:ext cx="2376264" cy="180020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2 κόλποι που πιάνουν το αίμα</a:t>
            </a:r>
            <a:endParaRPr lang="en-US" sz="28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77597" y="2599725"/>
            <a:ext cx="648072" cy="504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375756" y="1772816"/>
            <a:ext cx="2916324" cy="504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6622859" y="3365376"/>
            <a:ext cx="2209157" cy="2367880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2 κοιλίες που στέλνουν το αίμα</a:t>
            </a:r>
            <a:endParaRPr lang="en-US" sz="280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6838884" y="1898830"/>
            <a:ext cx="1777109" cy="972108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4 βαλβίδες </a:t>
            </a:r>
            <a:endParaRPr lang="en-US" sz="2800" b="1" dirty="0"/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4644009" y="2384884"/>
            <a:ext cx="2194875" cy="126014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75211" y="3789040"/>
            <a:ext cx="864096" cy="50405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547542" y="4365104"/>
            <a:ext cx="1991765" cy="108012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16-Point Star 1"/>
          <p:cNvSpPr/>
          <p:nvPr/>
        </p:nvSpPr>
        <p:spPr>
          <a:xfrm>
            <a:off x="-126521" y="3103781"/>
            <a:ext cx="3960439" cy="3448000"/>
          </a:xfrm>
          <a:prstGeom prst="star16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Στέλνει αίμα από τις κοιλίες και παίρνει αίμα στους κόλπους!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5963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Πνεύμονες και καρδιά = Οι καλύτεροι φίλοι!!!</a:t>
            </a: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l-G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http://img.clipartlook.com/words-best-friends-clipart-best-friend-clipart-470_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168352" cy="3215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26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Ο ρόλος της καρδίας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H             </a:t>
            </a:r>
            <a:r>
              <a:rPr lang="el-GR" dirty="0"/>
              <a:t>στέλνει στους </a:t>
            </a:r>
            <a:r>
              <a:rPr lang="en-US" dirty="0"/>
              <a:t>               </a:t>
            </a:r>
            <a:r>
              <a:rPr lang="el-GR" dirty="0"/>
              <a:t>το </a:t>
            </a:r>
            <a:r>
              <a:rPr lang="en-US" dirty="0"/>
              <a:t>                </a:t>
            </a:r>
            <a:r>
              <a:rPr lang="el-GR" dirty="0"/>
              <a:t>από όλα τα μέρη του</a:t>
            </a:r>
            <a:r>
              <a:rPr lang="en-US" dirty="0"/>
              <a:t>                </a:t>
            </a:r>
            <a:r>
              <a:rPr lang="el-GR" dirty="0"/>
              <a:t>, για να το </a:t>
            </a:r>
            <a:r>
              <a:rPr lang="en-US" dirty="0"/>
              <a:t>                      </a:t>
            </a:r>
            <a:r>
              <a:rPr lang="el-GR" dirty="0"/>
              <a:t> με οξυγόνο   (</a:t>
            </a:r>
            <a:r>
              <a:rPr lang="el-GR" b="1" dirty="0"/>
              <a:t>μικρή κυκλοφορία</a:t>
            </a:r>
            <a:r>
              <a:rPr lang="el-GR" dirty="0"/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Το</a:t>
            </a:r>
            <a:r>
              <a:rPr lang="en-US" dirty="0"/>
              <a:t>                </a:t>
            </a:r>
            <a:r>
              <a:rPr lang="el-GR" dirty="0"/>
              <a:t>, πλούσιο πια σε οξυγόνο, επιστρέφει και πάλι στην </a:t>
            </a:r>
            <a:r>
              <a:rPr lang="en-US" b="1" dirty="0"/>
              <a:t>            </a:t>
            </a:r>
            <a:r>
              <a:rPr lang="el-GR" dirty="0"/>
              <a:t>για να ξεκινήσει τη </a:t>
            </a:r>
            <a:r>
              <a:rPr lang="el-GR" b="1" dirty="0"/>
              <a:t>κυκλοφορία</a:t>
            </a:r>
            <a:r>
              <a:rPr lang="el-GR" dirty="0"/>
              <a:t> προς όλα τα μέρη του</a:t>
            </a:r>
            <a:r>
              <a:rPr lang="en-US" dirty="0"/>
              <a:t>        </a:t>
            </a:r>
            <a:r>
              <a:rPr lang="el-GR" dirty="0"/>
              <a:t> </a:t>
            </a:r>
            <a:r>
              <a:rPr lang="en-US" dirty="0"/>
              <a:t>   </a:t>
            </a:r>
            <a:r>
              <a:rPr lang="el-GR" b="1" dirty="0"/>
              <a:t>(μεγάλη κυκλοφορία)</a:t>
            </a:r>
            <a:r>
              <a:rPr lang="el-GR" dirty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1062938" y="1022458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image.shutterstock.com/image-vector/mascot-illustration-lungs-doing-ok-260nw-477953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4"/>
          <a:stretch/>
        </p:blipFill>
        <p:spPr bwMode="auto">
          <a:xfrm>
            <a:off x="4355976" y="964935"/>
            <a:ext cx="1224136" cy="101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QLmlBnewFXON-y7HB96rIGLWCGQjOp67UfRVEA_VB5t7xQAiRN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577" y="937115"/>
            <a:ext cx="1224136" cy="980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0.gstatic.com/images?q=tbn:ANd9GcQS8tWcuE4JpqfBY81gX3AMvNoB_pjG77eVcuEmqbgFX8DVwU65&amp;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9029" r="9487" b="7208"/>
          <a:stretch/>
        </p:blipFill>
        <p:spPr bwMode="auto">
          <a:xfrm>
            <a:off x="3543006" y="1532160"/>
            <a:ext cx="864096" cy="88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0.gstatic.com/images?q=tbn:ANd9GcQXg3lG9OrZDKGDFV121Qw1QLzbv5ZG2er4OfVv8_8VQCSb62p0YA&amp;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625" y="1772816"/>
            <a:ext cx="1449133" cy="1025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0.gstatic.com/images?q=tbn:ANd9GcQLmlBnewFXON-y7HB96rIGLWCGQjOp67UfRVEA_VB5t7xQAiRN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305" y="3024779"/>
            <a:ext cx="1224136" cy="980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4860032" y="3852660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encrypted-tbn0.gstatic.com/images?q=tbn:ANd9GcQS8tWcuE4JpqfBY81gX3AMvNoB_pjG77eVcuEmqbgFX8DVwU65&amp;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9029" r="9487" b="7208"/>
          <a:stretch/>
        </p:blipFill>
        <p:spPr bwMode="auto">
          <a:xfrm>
            <a:off x="7090645" y="4581128"/>
            <a:ext cx="864096" cy="88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64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1787"/>
            <a:ext cx="8352928" cy="586551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Μικρή κυκλοφορία: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Δεξιά μεριά                                           Αριστερή μεριά </a:t>
            </a:r>
          </a:p>
          <a:p>
            <a:pPr marL="0" indent="0">
              <a:lnSpc>
                <a:spcPct val="150000"/>
              </a:lnSpc>
              <a:buNone/>
            </a:pPr>
            <a:endParaRPr lang="el-GR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Μεγάλη κυκλοφορία: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l-GR" dirty="0"/>
              <a:t>Αριστερή μεριά                    Όλα τα μέρη του                  		Δεξιά μεριά</a:t>
            </a:r>
            <a:endParaRPr lang="en-US" dirty="0"/>
          </a:p>
        </p:txBody>
      </p:sp>
      <p:pic>
        <p:nvPicPr>
          <p:cNvPr id="4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2411760" y="1094395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image.shutterstock.com/image-vector/mascot-illustration-lungs-doing-ok-260nw-4779533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4"/>
          <a:stretch/>
        </p:blipFill>
        <p:spPr bwMode="auto">
          <a:xfrm>
            <a:off x="4211960" y="960181"/>
            <a:ext cx="1224136" cy="1011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1403648" y="1916832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4444663" y="5068325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reviews.123rf.com/images/gloly67/gloly671709/gloly67170900014/85275685-cute-and-funny-smiling-red-heart-character-human-internal-organ-mascot-showing-okay-hand-sign-healt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1" t="12170" r="14171" b="8387"/>
          <a:stretch/>
        </p:blipFill>
        <p:spPr bwMode="auto">
          <a:xfrm>
            <a:off x="2917845" y="4365104"/>
            <a:ext cx="720080" cy="953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0.gstatic.com/images?q=tbn:ANd9GcQS8tWcuE4JpqfBY81gX3AMvNoB_pjG77eVcuEmqbgFX8DVwU65&amp;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8" t="9029" r="9487" b="7208"/>
          <a:stretch/>
        </p:blipFill>
        <p:spPr bwMode="auto">
          <a:xfrm>
            <a:off x="7596336" y="4299764"/>
            <a:ext cx="864096" cy="88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3282924" y="1228503"/>
            <a:ext cx="7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5417107" y="1278177"/>
            <a:ext cx="7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837270" y="4458913"/>
            <a:ext cx="7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1028958" y="5276396"/>
            <a:ext cx="74938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3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B203E1CC-4B87-419E-A992-89377D022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2" r="7270"/>
          <a:stretch/>
        </p:blipFill>
        <p:spPr bwMode="auto">
          <a:xfrm>
            <a:off x="3993421" y="857257"/>
            <a:ext cx="5155910" cy="4731983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796D0-5023-4A29-8631-B3D703594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838502"/>
            <a:ext cx="3744416" cy="45428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b="1" u="sng" dirty="0"/>
              <a:t>Βίντεο για κυκλοφορικό σύστημα:</a:t>
            </a:r>
          </a:p>
          <a:p>
            <a:pPr marL="0" indent="0">
              <a:buNone/>
            </a:pPr>
            <a:r>
              <a:rPr lang="en-US" sz="1800" dirty="0">
                <a:hlinkClick r:id="rId3"/>
              </a:rPr>
              <a:t>https://www.youtube.com/watch?v=i-sulGyYVyY</a:t>
            </a:r>
            <a:endParaRPr lang="el-GR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n-US" sz="1800" dirty="0">
                <a:hlinkClick r:id="rId4"/>
              </a:rPr>
              <a:t>https://youtu.be/8wO7XvaheL8</a:t>
            </a:r>
            <a:endParaRPr lang="el-GR" sz="1800" dirty="0"/>
          </a:p>
          <a:p>
            <a:pPr marL="0" indent="0">
              <a:buNone/>
            </a:pPr>
            <a:endParaRPr lang="el-GR" sz="1800" dirty="0"/>
          </a:p>
          <a:p>
            <a:pPr marL="0" indent="0">
              <a:buNone/>
            </a:pPr>
            <a:r>
              <a:rPr lang="el-GR" sz="1800" b="1" u="sng" dirty="0"/>
              <a:t>Παιχνίδι: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https://prwtokoudouni.weebly.com/kardia.html</a:t>
            </a:r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3E0E2-3A0C-4CC8-ADA4-6CFC4669D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1" y="116632"/>
            <a:ext cx="5887565" cy="1721869"/>
          </a:xfrm>
        </p:spPr>
        <p:txBody>
          <a:bodyPr>
            <a:normAutofit/>
          </a:bodyPr>
          <a:lstStyle/>
          <a:p>
            <a:r>
              <a:rPr lang="el-GR" dirty="0"/>
              <a:t>Εξάσκηση από τον καναπέ μας!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94FB0-D607-4009-909D-7DC94384B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60648"/>
            <a:ext cx="4759387" cy="648071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Αγαπητά μου παιδιά, </a:t>
            </a:r>
          </a:p>
          <a:p>
            <a:pPr marL="0" indent="0">
              <a:lnSpc>
                <a:spcPct val="90000"/>
              </a:lnSpc>
              <a:buNone/>
            </a:pPr>
            <a:endParaRPr lang="en-GB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Ελπίζω να είστε όλοι υγιείς!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Ακομή μια βδομάδα πέρασε και φροντίζουμε να βοηθούμε όσο μπορούμε αυτή την δυσάρεστη κατάσταση μένοντας σπίτι μας.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Οι παρουσιάσεις αυτές θα σας θυμίσουν τι έχουμε κάνει μέχρι τώρα στο μάθημα των Φυσικών Επιστημών.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Αφού ξεσκονίσετε τη μνήμη σας καλά, συμπληρώστε την εργασία.  </a:t>
            </a:r>
            <a:endParaRPr lang="en-GB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Παρακαλώ να μου στείλετε την εργασία στο </a:t>
            </a: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panayiotamichael210@gmail.com</a:t>
            </a: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l-GR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Παρακαλώ κατεβάστε το αρχείο της παρουσίασης και βάλτε το σε μορφή Παρουσίασης (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 Show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el-GR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Καλή συνέχεια σε όλους,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κα Παναγιώτα!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37CBA2-1035-45EF-A3DB-692E540E2E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3" r="4" b="15546"/>
          <a:stretch/>
        </p:blipFill>
        <p:spPr bwMode="auto">
          <a:xfrm>
            <a:off x="5154923" y="857258"/>
            <a:ext cx="3989078" cy="4587966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964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1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775849"/>
            <a:ext cx="2240924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917" y="2712113"/>
            <a:ext cx="3319472" cy="2387600"/>
          </a:xfrm>
        </p:spPr>
        <p:txBody>
          <a:bodyPr>
            <a:normAutofit/>
          </a:bodyPr>
          <a:lstStyle/>
          <a:p>
            <a:pPr algn="l"/>
            <a:r>
              <a:rPr lang="el-GR" sz="4100" b="1" dirty="0"/>
              <a:t>Κυκλοφορικό σύστημα</a:t>
            </a:r>
            <a:endParaRPr lang="en-US" sz="41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9" r="6711"/>
          <a:stretch/>
        </p:blipFill>
        <p:spPr bwMode="auto">
          <a:xfrm>
            <a:off x="4300326" y="-1"/>
            <a:ext cx="4843674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5701" y="4274457"/>
            <a:ext cx="618942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1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5649686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3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54691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A0B17-B199-417F-B4E4-8ACCB2935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714"/>
          <a:stretch/>
        </p:blipFill>
        <p:spPr>
          <a:xfrm>
            <a:off x="589158" y="389569"/>
            <a:ext cx="5495010" cy="646843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75188"/>
            <a:chExt cx="1562267" cy="1172973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9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3600400" cy="48009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5D2CC-E163-4F4F-B470-0E7A277C2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Το βασικό όργανό του είναι...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62D144-1CA2-4D41-8B8C-AD07650E0864}"/>
              </a:ext>
            </a:extLst>
          </p:cNvPr>
          <p:cNvSpPr/>
          <p:nvPr/>
        </p:nvSpPr>
        <p:spPr>
          <a:xfrm>
            <a:off x="5436096" y="2348880"/>
            <a:ext cx="3312368" cy="14401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800" dirty="0"/>
              <a:t>Η καρδιά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23294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C94D0-7E0D-4836-9270-826B94936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23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Ο βασικός ρόλος της καρδιάς είναι...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2663-6E7A-4184-96DC-883BF84D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	  Η κυκλοφορία του αίματος σε όλο το σώμα!</a:t>
            </a:r>
            <a:endParaRPr lang="en-US" b="1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A722240-0138-4C59-AC48-DEE125B57EB1}"/>
              </a:ext>
            </a:extLst>
          </p:cNvPr>
          <p:cNvSpPr/>
          <p:nvPr/>
        </p:nvSpPr>
        <p:spPr>
          <a:xfrm>
            <a:off x="683568" y="1308711"/>
            <a:ext cx="86409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593ECC7-0B14-4C18-B926-AAE7B7288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47900" b="13250"/>
          <a:stretch/>
        </p:blipFill>
        <p:spPr bwMode="auto">
          <a:xfrm>
            <a:off x="5652120" y="2276872"/>
            <a:ext cx="2564904" cy="4186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3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243" y="184103"/>
            <a:ext cx="7886699" cy="70996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6">
                    <a:lumMod val="50000"/>
                  </a:schemeClr>
                </a:solidFill>
              </a:rPr>
              <a:t>Θυμάσαι ότι...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464" y="1087069"/>
            <a:ext cx="4982223" cy="5872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Η</a:t>
            </a:r>
            <a:r>
              <a:rPr lang="el-GR" sz="2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καρδιά είναι ένας ακούραστος μυς.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Αντλεί αίμα κάθε στιγμή σε όλη σου τη ζωή. Ξεκουράζεται για λιγότερο από μισό δευτερόλεπτο σε κάθε καρδιακό παλμό.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Κάθε χρόνο η καρδιά σου «χτυπά» περισσότερες από 40 εκατομμύρια φορές.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2200" b="1" dirty="0">
                <a:solidFill>
                  <a:schemeClr val="accent6">
                    <a:lumMod val="75000"/>
                  </a:schemeClr>
                </a:solidFill>
              </a:rPr>
              <a:t>Έχει το μέγεθος της γροθιάς σου!</a:t>
            </a:r>
            <a:endParaRPr lang="en-US" sz="2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770AF1-B722-4BDE-8862-27A5FE00B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5" r="27784" b="-2"/>
          <a:stretch/>
        </p:blipFill>
        <p:spPr bwMode="auto">
          <a:xfrm>
            <a:off x="5136688" y="1771078"/>
            <a:ext cx="337866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5235395" y="1929807"/>
            <a:ext cx="3417474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5741" y="1969050"/>
            <a:ext cx="500006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98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4B73-0768-4F62-AFB3-A4B3B88C2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33B9A-5588-4C33-B165-CDCC39B5F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καρδιά για να διατηρεί τη συνεχή κυκλοφορία του αίματος κάνει δύο λειτουργίες!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9F44C4-B674-44EF-947F-5F4468B04694}"/>
              </a:ext>
            </a:extLst>
          </p:cNvPr>
          <p:cNvSpPr/>
          <p:nvPr/>
        </p:nvSpPr>
        <p:spPr>
          <a:xfrm>
            <a:off x="755576" y="3712472"/>
            <a:ext cx="3024336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Arial Black" panose="020B0A04020102020204" pitchFamily="34" charset="0"/>
              </a:rPr>
              <a:t>Διαστολή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356D89-FF32-4EA8-94D6-DEA542C78485}"/>
              </a:ext>
            </a:extLst>
          </p:cNvPr>
          <p:cNvSpPr/>
          <p:nvPr/>
        </p:nvSpPr>
        <p:spPr>
          <a:xfrm>
            <a:off x="5017722" y="3722109"/>
            <a:ext cx="3024336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>
                <a:latin typeface="Arial Black" panose="020B0A04020102020204" pitchFamily="34" charset="0"/>
              </a:rPr>
              <a:t>Συστολή 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23C5EEC-3095-44BF-A41C-44D367EC698F}"/>
              </a:ext>
            </a:extLst>
          </p:cNvPr>
          <p:cNvCxnSpPr/>
          <p:nvPr/>
        </p:nvCxnSpPr>
        <p:spPr>
          <a:xfrm flipH="1">
            <a:off x="2699792" y="2648677"/>
            <a:ext cx="504056" cy="93610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BE7E01-9C11-4EA4-AA53-97BAC994CCFE}"/>
              </a:ext>
            </a:extLst>
          </p:cNvPr>
          <p:cNvCxnSpPr>
            <a:cxnSpLocks/>
          </p:cNvCxnSpPr>
          <p:nvPr/>
        </p:nvCxnSpPr>
        <p:spPr>
          <a:xfrm>
            <a:off x="4743364" y="2611827"/>
            <a:ext cx="548716" cy="92772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27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Διαστολή</a:t>
            </a:r>
            <a:r>
              <a:rPr lang="en-US" dirty="0"/>
              <a:t>      </a:t>
            </a:r>
            <a:r>
              <a:rPr lang="el-GR" dirty="0"/>
              <a:t> </a:t>
            </a:r>
            <a:r>
              <a:rPr lang="en-US" dirty="0"/>
              <a:t>VS      </a:t>
            </a:r>
            <a:r>
              <a:rPr lang="el-GR" dirty="0"/>
              <a:t>Συστολή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upload.wikimedia.org/wikipedia/commons/2/2d/Heart_diasto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9" y="1541947"/>
            <a:ext cx="3579386" cy="461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3/34/Heart_systole.svg/800px-Heart_systol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686" y="1340769"/>
            <a:ext cx="3795769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316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366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Office Theme</vt:lpstr>
      <vt:lpstr>ΦΥΣΙΚΕΣ ΕΠΙΣΤΗΜΕΣ  ΔΑΣΚΑΛΑ:  ΠΑΝΑΓΙΩΤΑ ΜΙΧΑΗΛ</vt:lpstr>
      <vt:lpstr>PowerPoint Presentation</vt:lpstr>
      <vt:lpstr>Κυκλοφορικό σύστημα</vt:lpstr>
      <vt:lpstr>PowerPoint Presentation</vt:lpstr>
      <vt:lpstr>Το βασικό όργανό του είναι...</vt:lpstr>
      <vt:lpstr>Ο βασικός ρόλος της καρδιάς είναι...</vt:lpstr>
      <vt:lpstr>Θυμάσαι ότι...</vt:lpstr>
      <vt:lpstr>PowerPoint Presentation</vt:lpstr>
      <vt:lpstr>Διαστολή       VS      Συστολή </vt:lpstr>
      <vt:lpstr>Τα μέρη της καρδιάς</vt:lpstr>
      <vt:lpstr>PowerPoint Presentation</vt:lpstr>
      <vt:lpstr>PowerPoint Presentation</vt:lpstr>
      <vt:lpstr>Ο ρόλος της καρδίας </vt:lpstr>
      <vt:lpstr>PowerPoint Presentation</vt:lpstr>
      <vt:lpstr>Εξάσκηση από τον καναπέ μας!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Κυκλοφορικό σύστημα</dc:title>
  <dc:creator>Panayiota Michael</dc:creator>
  <cp:lastModifiedBy>Panayiota Michael</cp:lastModifiedBy>
  <cp:revision>17</cp:revision>
  <dcterms:created xsi:type="dcterms:W3CDTF">2020-04-02T09:49:41Z</dcterms:created>
  <dcterms:modified xsi:type="dcterms:W3CDTF">2020-04-03T08:17:44Z</dcterms:modified>
</cp:coreProperties>
</file>